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977" r:id="rId5"/>
    <p:sldMasterId id="2147483998" r:id="rId6"/>
    <p:sldMasterId id="2147484011" r:id="rId7"/>
    <p:sldMasterId id="2147484064" r:id="rId8"/>
    <p:sldMasterId id="2147484073" r:id="rId9"/>
    <p:sldMasterId id="2147484096" r:id="rId10"/>
    <p:sldMasterId id="2147484116" r:id="rId11"/>
    <p:sldMasterId id="2147484126" r:id="rId12"/>
    <p:sldMasterId id="2147484156" r:id="rId13"/>
  </p:sldMasterIdLst>
  <p:notesMasterIdLst>
    <p:notesMasterId r:id="rId21"/>
  </p:notesMasterIdLst>
  <p:handoutMasterIdLst>
    <p:handoutMasterId r:id="rId22"/>
  </p:handoutMasterIdLst>
  <p:sldIdLst>
    <p:sldId id="335" r:id="rId14"/>
    <p:sldId id="427" r:id="rId15"/>
    <p:sldId id="428" r:id="rId16"/>
    <p:sldId id="402" r:id="rId17"/>
    <p:sldId id="405" r:id="rId18"/>
    <p:sldId id="406" r:id="rId19"/>
    <p:sldId id="336" r:id="rId20"/>
  </p:sldIdLst>
  <p:sldSz cx="9906000" cy="6858000" type="A4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khomirovKS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61C1"/>
    <a:srgbClr val="0057B8"/>
    <a:srgbClr val="BC0C2F"/>
    <a:srgbClr val="00B5E5"/>
    <a:srgbClr val="63666A"/>
    <a:srgbClr val="DCDCDC"/>
    <a:srgbClr val="FF3300"/>
    <a:srgbClr val="33CCFF"/>
    <a:srgbClr val="136DD9"/>
    <a:srgbClr val="DDD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36" autoAdjust="0"/>
    <p:restoredTop sz="82051" autoAdjust="0"/>
  </p:normalViewPr>
  <p:slideViewPr>
    <p:cSldViewPr snapToObjects="1">
      <p:cViewPr>
        <p:scale>
          <a:sx n="70" d="100"/>
          <a:sy n="70" d="100"/>
        </p:scale>
        <p:origin x="-792" y="-51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46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4" d="100"/>
          <a:sy n="64" d="100"/>
        </p:scale>
        <p:origin x="-2964" y="-12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" Target="slides/slide5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4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2.xml"/><Relationship Id="rId23" Type="http://schemas.openxmlformats.org/officeDocument/2006/relationships/commentAuthors" Target="commentAuthor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6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957" cy="49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2" tIns="45741" rIns="91482" bIns="45741" numCol="1" anchor="t" anchorCtr="0" compatLnSpc="1">
            <a:prstTxWarp prst="textNoShape">
              <a:avLst/>
            </a:prstTxWarp>
          </a:bodyPr>
          <a:lstStyle>
            <a:lvl1pPr defTabSz="91579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100" y="1"/>
            <a:ext cx="2944957" cy="49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2" tIns="45741" rIns="91482" bIns="45741" numCol="1" anchor="t" anchorCtr="0" compatLnSpc="1">
            <a:prstTxWarp prst="textNoShape">
              <a:avLst/>
            </a:prstTxWarp>
          </a:bodyPr>
          <a:lstStyle>
            <a:lvl1pPr algn="r" defTabSz="91579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016"/>
            <a:ext cx="2944957" cy="49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2" tIns="45741" rIns="91482" bIns="45741" numCol="1" anchor="b" anchorCtr="0" compatLnSpc="1">
            <a:prstTxWarp prst="textNoShape">
              <a:avLst/>
            </a:prstTxWarp>
          </a:bodyPr>
          <a:lstStyle>
            <a:lvl1pPr defTabSz="91579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100" y="9429016"/>
            <a:ext cx="2944957" cy="49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2" tIns="45741" rIns="91482" bIns="45741" numCol="1" anchor="b" anchorCtr="0" compatLnSpc="1">
            <a:prstTxWarp prst="textNoShape">
              <a:avLst/>
            </a:prstTxWarp>
          </a:bodyPr>
          <a:lstStyle>
            <a:lvl1pPr algn="r" defTabSz="915798">
              <a:defRPr sz="1200">
                <a:latin typeface="Arial" charset="0"/>
              </a:defRPr>
            </a:lvl1pPr>
          </a:lstStyle>
          <a:p>
            <a:pPr>
              <a:defRPr/>
            </a:pPr>
            <a:fld id="{4C7B3B1F-BE6A-4687-904F-60020F2E2D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518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957" cy="49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84" tIns="47742" rIns="95484" bIns="47742" numCol="1" anchor="t" anchorCtr="0" compatLnSpc="1">
            <a:prstTxWarp prst="textNoShape">
              <a:avLst/>
            </a:prstTxWarp>
          </a:bodyPr>
          <a:lstStyle>
            <a:lvl1pPr defTabSz="955476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100" y="1"/>
            <a:ext cx="2944957" cy="49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84" tIns="47742" rIns="95484" bIns="47742" numCol="1" anchor="t" anchorCtr="0" compatLnSpc="1">
            <a:prstTxWarp prst="textNoShape">
              <a:avLst/>
            </a:prstTxWarp>
          </a:bodyPr>
          <a:lstStyle>
            <a:lvl1pPr algn="r" defTabSz="955476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4538"/>
            <a:ext cx="537368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7" y="4712894"/>
            <a:ext cx="5438464" cy="446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84" tIns="47742" rIns="95484" bIns="47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016"/>
            <a:ext cx="2944957" cy="49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84" tIns="47742" rIns="95484" bIns="47742" numCol="1" anchor="b" anchorCtr="0" compatLnSpc="1">
            <a:prstTxWarp prst="textNoShape">
              <a:avLst/>
            </a:prstTxWarp>
          </a:bodyPr>
          <a:lstStyle>
            <a:lvl1pPr defTabSz="955476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100" y="9429016"/>
            <a:ext cx="2944957" cy="49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84" tIns="47742" rIns="95484" bIns="47742" numCol="1" anchor="b" anchorCtr="0" compatLnSpc="1">
            <a:prstTxWarp prst="textNoShape">
              <a:avLst/>
            </a:prstTxWarp>
          </a:bodyPr>
          <a:lstStyle>
            <a:lvl1pPr algn="r" defTabSz="955476">
              <a:defRPr sz="1300">
                <a:latin typeface="Arial" charset="0"/>
              </a:defRPr>
            </a:lvl1pPr>
          </a:lstStyle>
          <a:p>
            <a:pPr>
              <a:defRPr/>
            </a:pPr>
            <a:fld id="{421CA8C8-FC69-43A3-9DEC-0DB1D437A7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549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2788" y="744538"/>
            <a:ext cx="5373687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CA8C8-FC69-43A3-9DEC-0DB1D437A76B}" type="slidenum">
              <a:rPr lang="ru-RU" smtClean="0"/>
              <a:pPr>
                <a:defRPr/>
              </a:pPr>
              <a:t>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591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2788" y="744538"/>
            <a:ext cx="537368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68298C-9CFF-47C2-8616-50510B83FFCB}" type="slidenum">
              <a:rPr lang="ru-RU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3B3F5E-EDF4-4F30-8F71-4F8E609DA42C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4538"/>
            <a:ext cx="5370512" cy="3719512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70169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412776"/>
            <a:ext cx="8915400" cy="496855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fld id="{6A55593E-38F3-4BEB-B329-A2115F1C14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65382" y="152724"/>
            <a:ext cx="8208000" cy="792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11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3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4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27649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27649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sz="half" idx="13"/>
          </p:nvPr>
        </p:nvSpPr>
        <p:spPr>
          <a:xfrm>
            <a:off x="495300" y="4509150"/>
            <a:ext cx="4375150" cy="168478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5025008" y="4509150"/>
            <a:ext cx="4375150" cy="168478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3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6" y="1600205"/>
            <a:ext cx="5609828" cy="45651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1152" y="1600205"/>
            <a:ext cx="3089548" cy="45651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8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6" y="1600201"/>
            <a:ext cx="5609828" cy="1440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1152" y="1600205"/>
            <a:ext cx="3089548" cy="45651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sz="half" idx="13"/>
          </p:nvPr>
        </p:nvSpPr>
        <p:spPr>
          <a:xfrm>
            <a:off x="495306" y="3162672"/>
            <a:ext cx="5609828" cy="1440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495306" y="4725144"/>
            <a:ext cx="5609828" cy="1440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00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69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82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32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65382" y="152724"/>
            <a:ext cx="8208000" cy="792000"/>
          </a:xfrm>
          <a:prstGeom prst="rect">
            <a:avLst/>
          </a:prstGeom>
        </p:spPr>
        <p:txBody>
          <a:bodyPr anchor="ctr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073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3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fld id="{6A55593E-38F3-4BEB-B329-A2115F1C14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74BDF-C10B-435B-9DFB-553104E89739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08785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C095-187C-4FB5-AFC0-63065A56B6E7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99833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3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C3A2A-6372-4E28-B47E-A18D5EC8C273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53916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27649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27649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sz="half" idx="13"/>
          </p:nvPr>
        </p:nvSpPr>
        <p:spPr>
          <a:xfrm>
            <a:off x="495300" y="4509150"/>
            <a:ext cx="4375150" cy="168478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5025008" y="4509150"/>
            <a:ext cx="4375150" cy="168478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022B0-FC78-4F21-A12E-A3FAC282EFFB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90357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6" y="1600205"/>
            <a:ext cx="5609828" cy="45651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1152" y="1600205"/>
            <a:ext cx="3089548" cy="45651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C78E6-D150-4B3E-960D-1CF162F1FAC4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42607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6" y="1600201"/>
            <a:ext cx="5609828" cy="1440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1152" y="1600205"/>
            <a:ext cx="3089548" cy="45651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sz="half" idx="13"/>
          </p:nvPr>
        </p:nvSpPr>
        <p:spPr>
          <a:xfrm>
            <a:off x="495306" y="3162672"/>
            <a:ext cx="5609828" cy="1440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495306" y="4725144"/>
            <a:ext cx="5609828" cy="1440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F9D9C-5F57-46FD-8612-69B62A638DF1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4035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57CCF-BDFA-4469-AEFF-EB166C7082D4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531320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35F90-5646-4034-B29D-E2FA65F57858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60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DD62-B718-4003-8333-6D345FCC52EE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49997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94F9E-6BF9-4183-84BB-2D5822650A2D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6866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3" y="1600204"/>
            <a:ext cx="4381501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>
              <a:buClr>
                <a:schemeClr val="accent1"/>
              </a:buCl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2pPr>
            <a:lvl3pPr>
              <a:buClr>
                <a:schemeClr val="accent2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>
              <a:buClr>
                <a:schemeClr val="accent1"/>
              </a:buCl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2pPr>
            <a:lvl3pPr>
              <a:buClr>
                <a:schemeClr val="accent2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fld id="{6A55593E-38F3-4BEB-B329-A2115F1C14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5382" y="152724"/>
            <a:ext cx="8208000" cy="792000"/>
          </a:xfrm>
          <a:prstGeom prst="rect">
            <a:avLst/>
          </a:prstGeom>
        </p:spPr>
        <p:txBody>
          <a:bodyPr anchor="ctr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3" y="1600204"/>
            <a:ext cx="4381501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>
              <a:buClr>
                <a:schemeClr val="accent1"/>
              </a:buCl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2pPr>
            <a:lvl3pPr>
              <a:buClr>
                <a:schemeClr val="accent2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>
              <a:buClr>
                <a:schemeClr val="accent1"/>
              </a:buCl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2pPr>
            <a:lvl3pPr>
              <a:buClr>
                <a:schemeClr val="accent2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5382" y="152724"/>
            <a:ext cx="8208000" cy="792000"/>
          </a:xfrm>
          <a:prstGeom prst="rect">
            <a:avLst/>
          </a:prstGeom>
        </p:spPr>
        <p:txBody>
          <a:bodyPr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5AA8">
                    <a:lumMod val="50000"/>
                  </a:srgbClr>
                </a:solidFill>
              </a:rPr>
              <a:t> </a:t>
            </a:r>
            <a:fld id="{B2B39389-D1A1-4DCD-B4A8-5FEEC28835B4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36223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3" y="1600204"/>
            <a:ext cx="4381501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>
              <a:buClr>
                <a:schemeClr val="accent1"/>
              </a:buCl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2pPr>
            <a:lvl3pPr>
              <a:buClr>
                <a:schemeClr val="accent2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>
              <a:buClr>
                <a:schemeClr val="accent1"/>
              </a:buCl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2pPr>
            <a:lvl3pPr>
              <a:buClr>
                <a:schemeClr val="accent2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5382" y="152724"/>
            <a:ext cx="8208000" cy="792000"/>
          </a:xfrm>
          <a:prstGeom prst="rect">
            <a:avLst/>
          </a:prstGeom>
        </p:spPr>
        <p:txBody>
          <a:bodyPr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5AA8">
                    <a:lumMod val="50000"/>
                  </a:srgbClr>
                </a:solidFill>
              </a:rPr>
              <a:t> </a:t>
            </a:r>
            <a:fld id="{4D1D30B3-FD20-45A1-9B9C-A54DF076BD91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6201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304800"/>
            <a:ext cx="8915400" cy="8382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12750" y="1295400"/>
            <a:ext cx="8915400" cy="48006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7204844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412776"/>
            <a:ext cx="8915400" cy="496855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fld id="{6A55593E-38F3-4BEB-B329-A2115F1C14A6}" type="slidenum">
              <a:rPr lang="ru-RU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65382" y="152724"/>
            <a:ext cx="8208000" cy="792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975502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3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fld id="{6A55593E-38F3-4BEB-B329-A2115F1C14A6}" type="slidenum">
              <a:rPr lang="ru-RU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98051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3" y="1600204"/>
            <a:ext cx="4381501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>
              <a:buClr>
                <a:schemeClr val="accent1"/>
              </a:buCl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2pPr>
            <a:lvl3pPr>
              <a:buClr>
                <a:schemeClr val="accent2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>
              <a:buClr>
                <a:schemeClr val="accent1"/>
              </a:buCl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2pPr>
            <a:lvl3pPr>
              <a:buClr>
                <a:schemeClr val="accent2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fld id="{6A55593E-38F3-4BEB-B329-A2115F1C14A6}" type="slidenum">
              <a:rPr lang="ru-RU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5382" y="152724"/>
            <a:ext cx="8208000" cy="792000"/>
          </a:xfrm>
          <a:prstGeom prst="rect">
            <a:avLst/>
          </a:prstGeom>
        </p:spPr>
        <p:txBody>
          <a:bodyPr anchor="ctr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529452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fld id="{6A55593E-38F3-4BEB-B329-A2115F1C14A6}" type="slidenum">
              <a:rPr lang="ru-RU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65382" y="152724"/>
            <a:ext cx="8208000" cy="792000"/>
          </a:xfrm>
          <a:prstGeom prst="rect">
            <a:avLst/>
          </a:prstGeom>
        </p:spPr>
        <p:txBody>
          <a:bodyPr anchor="ctr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188487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fld id="{6A55593E-38F3-4BEB-B329-A2115F1C14A6}" type="slidenum">
              <a:rPr lang="ru-RU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94150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15" descr="C:\Documents and Settings\petoshin.VSK\Local Settings\Temporary Internet Files\Content.IE5\7MGJRP81\MPj04386440000[1].jpg"/>
          <p:cNvPicPr>
            <a:picLocks noChangeAspect="1" noChangeArrowheads="1"/>
          </p:cNvPicPr>
          <p:nvPr userDrawn="1"/>
        </p:nvPicPr>
        <p:blipFill>
          <a:blip r:embed="rId2" cstate="print"/>
          <a:srcRect t="579" b="579"/>
          <a:stretch>
            <a:fillRect/>
          </a:stretch>
        </p:blipFill>
        <p:spPr bwMode="auto">
          <a:xfrm>
            <a:off x="-2234" y="8620"/>
            <a:ext cx="2994025" cy="2220912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 userDrawn="1"/>
        </p:nvSpPr>
        <p:spPr>
          <a:xfrm>
            <a:off x="-3312" y="2302357"/>
            <a:ext cx="3001941" cy="2242799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3065442" y="2302324"/>
            <a:ext cx="6831032" cy="224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2" name="Группа 27"/>
          <p:cNvGrpSpPr/>
          <p:nvPr userDrawn="1"/>
        </p:nvGrpSpPr>
        <p:grpSpPr>
          <a:xfrm>
            <a:off x="336500" y="3002689"/>
            <a:ext cx="2379662" cy="638175"/>
            <a:chOff x="336493" y="763551"/>
            <a:chExt cx="2379662" cy="638175"/>
          </a:xfrm>
        </p:grpSpPr>
        <p:sp>
          <p:nvSpPr>
            <p:cNvPr id="29" name="Freeform 5"/>
            <p:cNvSpPr>
              <a:spLocks/>
            </p:cNvSpPr>
            <p:nvPr userDrawn="1"/>
          </p:nvSpPr>
          <p:spPr bwMode="auto">
            <a:xfrm>
              <a:off x="947680" y="1063588"/>
              <a:ext cx="349250" cy="32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" y="0"/>
                </a:cxn>
                <a:cxn ang="0">
                  <a:pos x="81" y="74"/>
                </a:cxn>
                <a:cxn ang="0">
                  <a:pos x="127" y="0"/>
                </a:cxn>
                <a:cxn ang="0">
                  <a:pos x="217" y="0"/>
                </a:cxn>
                <a:cxn ang="0">
                  <a:pos x="147" y="98"/>
                </a:cxn>
                <a:cxn ang="0">
                  <a:pos x="220" y="205"/>
                </a:cxn>
                <a:cxn ang="0">
                  <a:pos x="124" y="205"/>
                </a:cxn>
                <a:cxn ang="0">
                  <a:pos x="81" y="127"/>
                </a:cxn>
                <a:cxn ang="0">
                  <a:pos x="81" y="205"/>
                </a:cxn>
                <a:cxn ang="0">
                  <a:pos x="0" y="20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" h="205">
                  <a:moveTo>
                    <a:pt x="0" y="0"/>
                  </a:moveTo>
                  <a:lnTo>
                    <a:pt x="81" y="0"/>
                  </a:lnTo>
                  <a:lnTo>
                    <a:pt x="81" y="74"/>
                  </a:lnTo>
                  <a:lnTo>
                    <a:pt x="127" y="0"/>
                  </a:lnTo>
                  <a:lnTo>
                    <a:pt x="217" y="0"/>
                  </a:lnTo>
                  <a:lnTo>
                    <a:pt x="147" y="98"/>
                  </a:lnTo>
                  <a:lnTo>
                    <a:pt x="220" y="205"/>
                  </a:lnTo>
                  <a:lnTo>
                    <a:pt x="124" y="205"/>
                  </a:lnTo>
                  <a:lnTo>
                    <a:pt x="81" y="127"/>
                  </a:lnTo>
                  <a:lnTo>
                    <a:pt x="81" y="205"/>
                  </a:lnTo>
                  <a:lnTo>
                    <a:pt x="0" y="20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62626"/>
                </a:solidFill>
              </a:endParaRPr>
            </a:p>
          </p:txBody>
        </p:sp>
        <p:sp>
          <p:nvSpPr>
            <p:cNvPr id="30" name="Freeform 6"/>
            <p:cNvSpPr>
              <a:spLocks/>
            </p:cNvSpPr>
            <p:nvPr userDrawn="1"/>
          </p:nvSpPr>
          <p:spPr bwMode="auto">
            <a:xfrm>
              <a:off x="642880" y="1052476"/>
              <a:ext cx="269875" cy="347663"/>
            </a:xfrm>
            <a:custGeom>
              <a:avLst/>
              <a:gdLst/>
              <a:ahLst/>
              <a:cxnLst>
                <a:cxn ang="0">
                  <a:pos x="170" y="206"/>
                </a:cxn>
                <a:cxn ang="0">
                  <a:pos x="147" y="215"/>
                </a:cxn>
                <a:cxn ang="0">
                  <a:pos x="116" y="219"/>
                </a:cxn>
                <a:cxn ang="0">
                  <a:pos x="102" y="219"/>
                </a:cxn>
                <a:cxn ang="0">
                  <a:pos x="79" y="214"/>
                </a:cxn>
                <a:cxn ang="0">
                  <a:pos x="58" y="207"/>
                </a:cxn>
                <a:cxn ang="0">
                  <a:pos x="39" y="196"/>
                </a:cxn>
                <a:cxn ang="0">
                  <a:pos x="24" y="181"/>
                </a:cxn>
                <a:cxn ang="0">
                  <a:pos x="13" y="164"/>
                </a:cxn>
                <a:cxn ang="0">
                  <a:pos x="5" y="144"/>
                </a:cxn>
                <a:cxn ang="0">
                  <a:pos x="1" y="121"/>
                </a:cxn>
                <a:cxn ang="0">
                  <a:pos x="0" y="110"/>
                </a:cxn>
                <a:cxn ang="0">
                  <a:pos x="3" y="83"/>
                </a:cxn>
                <a:cxn ang="0">
                  <a:pos x="10" y="62"/>
                </a:cxn>
                <a:cxn ang="0">
                  <a:pos x="23" y="42"/>
                </a:cxn>
                <a:cxn ang="0">
                  <a:pos x="38" y="27"/>
                </a:cxn>
                <a:cxn ang="0">
                  <a:pos x="54" y="15"/>
                </a:cxn>
                <a:cxn ang="0">
                  <a:pos x="94" y="2"/>
                </a:cxn>
                <a:cxn ang="0">
                  <a:pos x="114" y="0"/>
                </a:cxn>
                <a:cxn ang="0">
                  <a:pos x="142" y="4"/>
                </a:cxn>
                <a:cxn ang="0">
                  <a:pos x="170" y="17"/>
                </a:cxn>
                <a:cxn ang="0">
                  <a:pos x="170" y="88"/>
                </a:cxn>
                <a:cxn ang="0">
                  <a:pos x="149" y="72"/>
                </a:cxn>
                <a:cxn ang="0">
                  <a:pos x="124" y="67"/>
                </a:cxn>
                <a:cxn ang="0">
                  <a:pos x="114" y="68"/>
                </a:cxn>
                <a:cxn ang="0">
                  <a:pos x="97" y="75"/>
                </a:cxn>
                <a:cxn ang="0">
                  <a:pos x="86" y="86"/>
                </a:cxn>
                <a:cxn ang="0">
                  <a:pos x="79" y="103"/>
                </a:cxn>
                <a:cxn ang="0">
                  <a:pos x="79" y="111"/>
                </a:cxn>
                <a:cxn ang="0">
                  <a:pos x="82" y="129"/>
                </a:cxn>
                <a:cxn ang="0">
                  <a:pos x="92" y="143"/>
                </a:cxn>
                <a:cxn ang="0">
                  <a:pos x="106" y="151"/>
                </a:cxn>
                <a:cxn ang="0">
                  <a:pos x="124" y="153"/>
                </a:cxn>
                <a:cxn ang="0">
                  <a:pos x="137" y="151"/>
                </a:cxn>
                <a:cxn ang="0">
                  <a:pos x="160" y="141"/>
                </a:cxn>
                <a:cxn ang="0">
                  <a:pos x="170" y="206"/>
                </a:cxn>
              </a:cxnLst>
              <a:rect l="0" t="0" r="r" b="b"/>
              <a:pathLst>
                <a:path w="170" h="219">
                  <a:moveTo>
                    <a:pt x="170" y="206"/>
                  </a:moveTo>
                  <a:lnTo>
                    <a:pt x="170" y="206"/>
                  </a:lnTo>
                  <a:lnTo>
                    <a:pt x="160" y="211"/>
                  </a:lnTo>
                  <a:lnTo>
                    <a:pt x="147" y="215"/>
                  </a:lnTo>
                  <a:lnTo>
                    <a:pt x="132" y="217"/>
                  </a:lnTo>
                  <a:lnTo>
                    <a:pt x="116" y="219"/>
                  </a:lnTo>
                  <a:lnTo>
                    <a:pt x="116" y="219"/>
                  </a:lnTo>
                  <a:lnTo>
                    <a:pt x="102" y="219"/>
                  </a:lnTo>
                  <a:lnTo>
                    <a:pt x="91" y="217"/>
                  </a:lnTo>
                  <a:lnTo>
                    <a:pt x="79" y="214"/>
                  </a:lnTo>
                  <a:lnTo>
                    <a:pt x="69" y="211"/>
                  </a:lnTo>
                  <a:lnTo>
                    <a:pt x="58" y="207"/>
                  </a:lnTo>
                  <a:lnTo>
                    <a:pt x="49" y="202"/>
                  </a:lnTo>
                  <a:lnTo>
                    <a:pt x="39" y="196"/>
                  </a:lnTo>
                  <a:lnTo>
                    <a:pt x="33" y="189"/>
                  </a:lnTo>
                  <a:lnTo>
                    <a:pt x="24" y="181"/>
                  </a:lnTo>
                  <a:lnTo>
                    <a:pt x="18" y="172"/>
                  </a:lnTo>
                  <a:lnTo>
                    <a:pt x="13" y="164"/>
                  </a:lnTo>
                  <a:lnTo>
                    <a:pt x="8" y="154"/>
                  </a:lnTo>
                  <a:lnTo>
                    <a:pt x="5" y="144"/>
                  </a:lnTo>
                  <a:lnTo>
                    <a:pt x="1" y="133"/>
                  </a:lnTo>
                  <a:lnTo>
                    <a:pt x="1" y="12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1" y="96"/>
                  </a:lnTo>
                  <a:lnTo>
                    <a:pt x="3" y="83"/>
                  </a:lnTo>
                  <a:lnTo>
                    <a:pt x="6" y="72"/>
                  </a:lnTo>
                  <a:lnTo>
                    <a:pt x="10" y="62"/>
                  </a:lnTo>
                  <a:lnTo>
                    <a:pt x="16" y="52"/>
                  </a:lnTo>
                  <a:lnTo>
                    <a:pt x="23" y="42"/>
                  </a:lnTo>
                  <a:lnTo>
                    <a:pt x="29" y="35"/>
                  </a:lnTo>
                  <a:lnTo>
                    <a:pt x="38" y="27"/>
                  </a:lnTo>
                  <a:lnTo>
                    <a:pt x="46" y="20"/>
                  </a:lnTo>
                  <a:lnTo>
                    <a:pt x="54" y="15"/>
                  </a:lnTo>
                  <a:lnTo>
                    <a:pt x="74" y="7"/>
                  </a:lnTo>
                  <a:lnTo>
                    <a:pt x="94" y="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27" y="2"/>
                  </a:lnTo>
                  <a:lnTo>
                    <a:pt x="142" y="4"/>
                  </a:lnTo>
                  <a:lnTo>
                    <a:pt x="157" y="9"/>
                  </a:lnTo>
                  <a:lnTo>
                    <a:pt x="170" y="17"/>
                  </a:lnTo>
                  <a:lnTo>
                    <a:pt x="170" y="88"/>
                  </a:lnTo>
                  <a:lnTo>
                    <a:pt x="170" y="88"/>
                  </a:lnTo>
                  <a:lnTo>
                    <a:pt x="160" y="78"/>
                  </a:lnTo>
                  <a:lnTo>
                    <a:pt x="149" y="72"/>
                  </a:lnTo>
                  <a:lnTo>
                    <a:pt x="136" y="68"/>
                  </a:lnTo>
                  <a:lnTo>
                    <a:pt x="124" y="67"/>
                  </a:lnTo>
                  <a:lnTo>
                    <a:pt x="124" y="67"/>
                  </a:lnTo>
                  <a:lnTo>
                    <a:pt x="114" y="68"/>
                  </a:lnTo>
                  <a:lnTo>
                    <a:pt x="104" y="70"/>
                  </a:lnTo>
                  <a:lnTo>
                    <a:pt x="97" y="75"/>
                  </a:lnTo>
                  <a:lnTo>
                    <a:pt x="91" y="80"/>
                  </a:lnTo>
                  <a:lnTo>
                    <a:pt x="86" y="86"/>
                  </a:lnTo>
                  <a:lnTo>
                    <a:pt x="82" y="95"/>
                  </a:lnTo>
                  <a:lnTo>
                    <a:pt x="79" y="103"/>
                  </a:lnTo>
                  <a:lnTo>
                    <a:pt x="79" y="111"/>
                  </a:lnTo>
                  <a:lnTo>
                    <a:pt x="79" y="111"/>
                  </a:lnTo>
                  <a:lnTo>
                    <a:pt x="81" y="121"/>
                  </a:lnTo>
                  <a:lnTo>
                    <a:pt x="82" y="129"/>
                  </a:lnTo>
                  <a:lnTo>
                    <a:pt x="86" y="136"/>
                  </a:lnTo>
                  <a:lnTo>
                    <a:pt x="92" y="143"/>
                  </a:lnTo>
                  <a:lnTo>
                    <a:pt x="99" y="148"/>
                  </a:lnTo>
                  <a:lnTo>
                    <a:pt x="106" y="151"/>
                  </a:lnTo>
                  <a:lnTo>
                    <a:pt x="116" y="153"/>
                  </a:lnTo>
                  <a:lnTo>
                    <a:pt x="124" y="153"/>
                  </a:lnTo>
                  <a:lnTo>
                    <a:pt x="124" y="153"/>
                  </a:lnTo>
                  <a:lnTo>
                    <a:pt x="137" y="151"/>
                  </a:lnTo>
                  <a:lnTo>
                    <a:pt x="150" y="148"/>
                  </a:lnTo>
                  <a:lnTo>
                    <a:pt x="160" y="141"/>
                  </a:lnTo>
                  <a:lnTo>
                    <a:pt x="170" y="134"/>
                  </a:lnTo>
                  <a:lnTo>
                    <a:pt x="170" y="206"/>
                  </a:lnTo>
                  <a:lnTo>
                    <a:pt x="170" y="20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62626"/>
                </a:solidFill>
              </a:endParaRPr>
            </a:p>
          </p:txBody>
        </p:sp>
        <p:sp>
          <p:nvSpPr>
            <p:cNvPr id="31" name="Freeform 7"/>
            <p:cNvSpPr>
              <a:spLocks noEditPoints="1"/>
            </p:cNvSpPr>
            <p:nvPr userDrawn="1"/>
          </p:nvSpPr>
          <p:spPr bwMode="auto">
            <a:xfrm>
              <a:off x="336493" y="1060413"/>
              <a:ext cx="303213" cy="328613"/>
            </a:xfrm>
            <a:custGeom>
              <a:avLst/>
              <a:gdLst/>
              <a:ahLst/>
              <a:cxnLst>
                <a:cxn ang="0">
                  <a:pos x="82" y="50"/>
                </a:cxn>
                <a:cxn ang="0">
                  <a:pos x="90" y="50"/>
                </a:cxn>
                <a:cxn ang="0">
                  <a:pos x="105" y="55"/>
                </a:cxn>
                <a:cxn ang="0">
                  <a:pos x="108" y="65"/>
                </a:cxn>
                <a:cxn ang="0">
                  <a:pos x="108" y="70"/>
                </a:cxn>
                <a:cxn ang="0">
                  <a:pos x="98" y="78"/>
                </a:cxn>
                <a:cxn ang="0">
                  <a:pos x="82" y="78"/>
                </a:cxn>
                <a:cxn ang="0">
                  <a:pos x="0" y="0"/>
                </a:cxn>
                <a:cxn ang="0">
                  <a:pos x="121" y="207"/>
                </a:cxn>
                <a:cxn ang="0">
                  <a:pos x="141" y="206"/>
                </a:cxn>
                <a:cxn ang="0">
                  <a:pos x="169" y="194"/>
                </a:cxn>
                <a:cxn ang="0">
                  <a:pos x="184" y="176"/>
                </a:cxn>
                <a:cxn ang="0">
                  <a:pos x="191" y="158"/>
                </a:cxn>
                <a:cxn ang="0">
                  <a:pos x="191" y="149"/>
                </a:cxn>
                <a:cxn ang="0">
                  <a:pos x="188" y="129"/>
                </a:cxn>
                <a:cxn ang="0">
                  <a:pos x="178" y="115"/>
                </a:cxn>
                <a:cxn ang="0">
                  <a:pos x="164" y="103"/>
                </a:cxn>
                <a:cxn ang="0">
                  <a:pos x="146" y="96"/>
                </a:cxn>
                <a:cxn ang="0">
                  <a:pos x="146" y="96"/>
                </a:cxn>
                <a:cxn ang="0">
                  <a:pos x="164" y="86"/>
                </a:cxn>
                <a:cxn ang="0">
                  <a:pos x="174" y="75"/>
                </a:cxn>
                <a:cxn ang="0">
                  <a:pos x="181" y="62"/>
                </a:cxn>
                <a:cxn ang="0">
                  <a:pos x="181" y="53"/>
                </a:cxn>
                <a:cxn ang="0">
                  <a:pos x="179" y="38"/>
                </a:cxn>
                <a:cxn ang="0">
                  <a:pos x="171" y="20"/>
                </a:cxn>
                <a:cxn ang="0">
                  <a:pos x="151" y="7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82" y="126"/>
                </a:cxn>
                <a:cxn ang="0">
                  <a:pos x="93" y="126"/>
                </a:cxn>
                <a:cxn ang="0">
                  <a:pos x="106" y="128"/>
                </a:cxn>
                <a:cxn ang="0">
                  <a:pos x="111" y="133"/>
                </a:cxn>
                <a:cxn ang="0">
                  <a:pos x="113" y="141"/>
                </a:cxn>
                <a:cxn ang="0">
                  <a:pos x="113" y="146"/>
                </a:cxn>
                <a:cxn ang="0">
                  <a:pos x="108" y="153"/>
                </a:cxn>
                <a:cxn ang="0">
                  <a:pos x="98" y="156"/>
                </a:cxn>
                <a:cxn ang="0">
                  <a:pos x="82" y="158"/>
                </a:cxn>
              </a:cxnLst>
              <a:rect l="0" t="0" r="r" b="b"/>
              <a:pathLst>
                <a:path w="191" h="207">
                  <a:moveTo>
                    <a:pt x="82" y="78"/>
                  </a:moveTo>
                  <a:lnTo>
                    <a:pt x="82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8" y="52"/>
                  </a:lnTo>
                  <a:lnTo>
                    <a:pt x="105" y="55"/>
                  </a:lnTo>
                  <a:lnTo>
                    <a:pt x="108" y="60"/>
                  </a:lnTo>
                  <a:lnTo>
                    <a:pt x="108" y="65"/>
                  </a:lnTo>
                  <a:lnTo>
                    <a:pt x="108" y="65"/>
                  </a:lnTo>
                  <a:lnTo>
                    <a:pt x="108" y="70"/>
                  </a:lnTo>
                  <a:lnTo>
                    <a:pt x="105" y="75"/>
                  </a:lnTo>
                  <a:lnTo>
                    <a:pt x="98" y="78"/>
                  </a:lnTo>
                  <a:lnTo>
                    <a:pt x="90" y="78"/>
                  </a:lnTo>
                  <a:lnTo>
                    <a:pt x="82" y="78"/>
                  </a:lnTo>
                  <a:lnTo>
                    <a:pt x="82" y="78"/>
                  </a:lnTo>
                  <a:close/>
                  <a:moveTo>
                    <a:pt x="0" y="0"/>
                  </a:moveTo>
                  <a:lnTo>
                    <a:pt x="0" y="207"/>
                  </a:lnTo>
                  <a:lnTo>
                    <a:pt x="121" y="207"/>
                  </a:lnTo>
                  <a:lnTo>
                    <a:pt x="121" y="207"/>
                  </a:lnTo>
                  <a:lnTo>
                    <a:pt x="141" y="206"/>
                  </a:lnTo>
                  <a:lnTo>
                    <a:pt x="156" y="201"/>
                  </a:lnTo>
                  <a:lnTo>
                    <a:pt x="169" y="194"/>
                  </a:lnTo>
                  <a:lnTo>
                    <a:pt x="178" y="186"/>
                  </a:lnTo>
                  <a:lnTo>
                    <a:pt x="184" y="176"/>
                  </a:lnTo>
                  <a:lnTo>
                    <a:pt x="189" y="167"/>
                  </a:lnTo>
                  <a:lnTo>
                    <a:pt x="191" y="158"/>
                  </a:lnTo>
                  <a:lnTo>
                    <a:pt x="191" y="149"/>
                  </a:lnTo>
                  <a:lnTo>
                    <a:pt x="191" y="149"/>
                  </a:lnTo>
                  <a:lnTo>
                    <a:pt x="191" y="139"/>
                  </a:lnTo>
                  <a:lnTo>
                    <a:pt x="188" y="129"/>
                  </a:lnTo>
                  <a:lnTo>
                    <a:pt x="184" y="121"/>
                  </a:lnTo>
                  <a:lnTo>
                    <a:pt x="178" y="115"/>
                  </a:lnTo>
                  <a:lnTo>
                    <a:pt x="171" y="108"/>
                  </a:lnTo>
                  <a:lnTo>
                    <a:pt x="164" y="103"/>
                  </a:lnTo>
                  <a:lnTo>
                    <a:pt x="154" y="98"/>
                  </a:lnTo>
                  <a:lnTo>
                    <a:pt x="146" y="96"/>
                  </a:lnTo>
                  <a:lnTo>
                    <a:pt x="146" y="96"/>
                  </a:lnTo>
                  <a:lnTo>
                    <a:pt x="146" y="96"/>
                  </a:lnTo>
                  <a:lnTo>
                    <a:pt x="158" y="90"/>
                  </a:lnTo>
                  <a:lnTo>
                    <a:pt x="164" y="86"/>
                  </a:lnTo>
                  <a:lnTo>
                    <a:pt x="169" y="81"/>
                  </a:lnTo>
                  <a:lnTo>
                    <a:pt x="174" y="75"/>
                  </a:lnTo>
                  <a:lnTo>
                    <a:pt x="178" y="68"/>
                  </a:lnTo>
                  <a:lnTo>
                    <a:pt x="181" y="62"/>
                  </a:lnTo>
                  <a:lnTo>
                    <a:pt x="181" y="53"/>
                  </a:lnTo>
                  <a:lnTo>
                    <a:pt x="181" y="53"/>
                  </a:lnTo>
                  <a:lnTo>
                    <a:pt x="181" y="47"/>
                  </a:lnTo>
                  <a:lnTo>
                    <a:pt x="179" y="38"/>
                  </a:lnTo>
                  <a:lnTo>
                    <a:pt x="176" y="30"/>
                  </a:lnTo>
                  <a:lnTo>
                    <a:pt x="171" y="20"/>
                  </a:lnTo>
                  <a:lnTo>
                    <a:pt x="163" y="14"/>
                  </a:lnTo>
                  <a:lnTo>
                    <a:pt x="151" y="7"/>
                  </a:lnTo>
                  <a:lnTo>
                    <a:pt x="136" y="2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2" y="158"/>
                  </a:moveTo>
                  <a:lnTo>
                    <a:pt x="82" y="126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98" y="126"/>
                  </a:lnTo>
                  <a:lnTo>
                    <a:pt x="106" y="128"/>
                  </a:lnTo>
                  <a:lnTo>
                    <a:pt x="108" y="131"/>
                  </a:lnTo>
                  <a:lnTo>
                    <a:pt x="111" y="133"/>
                  </a:lnTo>
                  <a:lnTo>
                    <a:pt x="113" y="136"/>
                  </a:lnTo>
                  <a:lnTo>
                    <a:pt x="113" y="141"/>
                  </a:lnTo>
                  <a:lnTo>
                    <a:pt x="113" y="141"/>
                  </a:lnTo>
                  <a:lnTo>
                    <a:pt x="113" y="146"/>
                  </a:lnTo>
                  <a:lnTo>
                    <a:pt x="111" y="149"/>
                  </a:lnTo>
                  <a:lnTo>
                    <a:pt x="108" y="153"/>
                  </a:lnTo>
                  <a:lnTo>
                    <a:pt x="105" y="154"/>
                  </a:lnTo>
                  <a:lnTo>
                    <a:pt x="98" y="156"/>
                  </a:lnTo>
                  <a:lnTo>
                    <a:pt x="93" y="158"/>
                  </a:lnTo>
                  <a:lnTo>
                    <a:pt x="82" y="158"/>
                  </a:lnTo>
                  <a:lnTo>
                    <a:pt x="82" y="1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62626"/>
                </a:solidFill>
              </a:endParaRPr>
            </a:p>
          </p:txBody>
        </p:sp>
        <p:sp>
          <p:nvSpPr>
            <p:cNvPr id="32" name="Freeform 8"/>
            <p:cNvSpPr>
              <a:spLocks/>
            </p:cNvSpPr>
            <p:nvPr userDrawn="1"/>
          </p:nvSpPr>
          <p:spPr bwMode="auto">
            <a:xfrm>
              <a:off x="1947805" y="1087401"/>
              <a:ext cx="123825" cy="28575"/>
            </a:xfrm>
            <a:custGeom>
              <a:avLst/>
              <a:gdLst/>
              <a:ahLst/>
              <a:cxnLst>
                <a:cxn ang="0">
                  <a:pos x="73" y="11"/>
                </a:cxn>
                <a:cxn ang="0">
                  <a:pos x="48" y="11"/>
                </a:cxn>
                <a:cxn ang="0">
                  <a:pos x="46" y="6"/>
                </a:cxn>
                <a:cxn ang="0">
                  <a:pos x="23" y="5"/>
                </a:cxn>
                <a:cxn ang="0">
                  <a:pos x="23" y="0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15" y="10"/>
                </a:cxn>
                <a:cxn ang="0">
                  <a:pos x="13" y="6"/>
                </a:cxn>
                <a:cxn ang="0">
                  <a:pos x="23" y="13"/>
                </a:cxn>
                <a:cxn ang="0">
                  <a:pos x="39" y="16"/>
                </a:cxn>
                <a:cxn ang="0">
                  <a:pos x="49" y="18"/>
                </a:cxn>
                <a:cxn ang="0">
                  <a:pos x="78" y="15"/>
                </a:cxn>
                <a:cxn ang="0">
                  <a:pos x="73" y="11"/>
                </a:cxn>
                <a:cxn ang="0">
                  <a:pos x="73" y="11"/>
                </a:cxn>
              </a:cxnLst>
              <a:rect l="0" t="0" r="r" b="b"/>
              <a:pathLst>
                <a:path w="78" h="18">
                  <a:moveTo>
                    <a:pt x="73" y="11"/>
                  </a:moveTo>
                  <a:lnTo>
                    <a:pt x="48" y="11"/>
                  </a:lnTo>
                  <a:lnTo>
                    <a:pt x="46" y="6"/>
                  </a:lnTo>
                  <a:lnTo>
                    <a:pt x="23" y="5"/>
                  </a:lnTo>
                  <a:lnTo>
                    <a:pt x="23" y="0"/>
                  </a:lnTo>
                  <a:lnTo>
                    <a:pt x="0" y="0"/>
                  </a:lnTo>
                  <a:lnTo>
                    <a:pt x="3" y="8"/>
                  </a:lnTo>
                  <a:lnTo>
                    <a:pt x="15" y="10"/>
                  </a:lnTo>
                  <a:lnTo>
                    <a:pt x="13" y="6"/>
                  </a:lnTo>
                  <a:lnTo>
                    <a:pt x="23" y="13"/>
                  </a:lnTo>
                  <a:lnTo>
                    <a:pt x="39" y="16"/>
                  </a:lnTo>
                  <a:lnTo>
                    <a:pt x="49" y="18"/>
                  </a:lnTo>
                  <a:lnTo>
                    <a:pt x="78" y="15"/>
                  </a:lnTo>
                  <a:lnTo>
                    <a:pt x="73" y="11"/>
                  </a:lnTo>
                  <a:lnTo>
                    <a:pt x="73" y="1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62626"/>
                </a:solidFill>
              </a:endParaRPr>
            </a:p>
          </p:txBody>
        </p:sp>
        <p:sp>
          <p:nvSpPr>
            <p:cNvPr id="33" name="Freeform 9"/>
            <p:cNvSpPr>
              <a:spLocks/>
            </p:cNvSpPr>
            <p:nvPr userDrawn="1"/>
          </p:nvSpPr>
          <p:spPr bwMode="auto">
            <a:xfrm>
              <a:off x="1157230" y="763551"/>
              <a:ext cx="808038" cy="319088"/>
            </a:xfrm>
            <a:custGeom>
              <a:avLst/>
              <a:gdLst/>
              <a:ahLst/>
              <a:cxnLst>
                <a:cxn ang="0">
                  <a:pos x="499" y="194"/>
                </a:cxn>
                <a:cxn ang="0">
                  <a:pos x="498" y="191"/>
                </a:cxn>
                <a:cxn ang="0">
                  <a:pos x="494" y="187"/>
                </a:cxn>
                <a:cxn ang="0">
                  <a:pos x="491" y="187"/>
                </a:cxn>
                <a:cxn ang="0">
                  <a:pos x="488" y="184"/>
                </a:cxn>
                <a:cxn ang="0">
                  <a:pos x="479" y="177"/>
                </a:cxn>
                <a:cxn ang="0">
                  <a:pos x="470" y="174"/>
                </a:cxn>
                <a:cxn ang="0">
                  <a:pos x="458" y="171"/>
                </a:cxn>
                <a:cxn ang="0">
                  <a:pos x="456" y="164"/>
                </a:cxn>
                <a:cxn ang="0">
                  <a:pos x="440" y="158"/>
                </a:cxn>
                <a:cxn ang="0">
                  <a:pos x="428" y="146"/>
                </a:cxn>
                <a:cxn ang="0">
                  <a:pos x="400" y="131"/>
                </a:cxn>
                <a:cxn ang="0">
                  <a:pos x="373" y="115"/>
                </a:cxn>
                <a:cxn ang="0">
                  <a:pos x="349" y="101"/>
                </a:cxn>
                <a:cxn ang="0">
                  <a:pos x="266" y="62"/>
                </a:cxn>
                <a:cxn ang="0">
                  <a:pos x="251" y="53"/>
                </a:cxn>
                <a:cxn ang="0">
                  <a:pos x="239" y="47"/>
                </a:cxn>
                <a:cxn ang="0">
                  <a:pos x="231" y="45"/>
                </a:cxn>
                <a:cxn ang="0">
                  <a:pos x="224" y="40"/>
                </a:cxn>
                <a:cxn ang="0">
                  <a:pos x="216" y="37"/>
                </a:cxn>
                <a:cxn ang="0">
                  <a:pos x="208" y="32"/>
                </a:cxn>
                <a:cxn ang="0">
                  <a:pos x="189" y="27"/>
                </a:cxn>
                <a:cxn ang="0">
                  <a:pos x="141" y="9"/>
                </a:cxn>
                <a:cxn ang="0">
                  <a:pos x="126" y="7"/>
                </a:cxn>
                <a:cxn ang="0">
                  <a:pos x="115" y="4"/>
                </a:cxn>
                <a:cxn ang="0">
                  <a:pos x="102" y="2"/>
                </a:cxn>
                <a:cxn ang="0">
                  <a:pos x="88" y="2"/>
                </a:cxn>
                <a:cxn ang="0">
                  <a:pos x="72" y="0"/>
                </a:cxn>
                <a:cxn ang="0">
                  <a:pos x="63" y="0"/>
                </a:cxn>
                <a:cxn ang="0">
                  <a:pos x="52" y="2"/>
                </a:cxn>
                <a:cxn ang="0">
                  <a:pos x="40" y="4"/>
                </a:cxn>
                <a:cxn ang="0">
                  <a:pos x="32" y="7"/>
                </a:cxn>
                <a:cxn ang="0">
                  <a:pos x="19" y="12"/>
                </a:cxn>
                <a:cxn ang="0">
                  <a:pos x="7" y="17"/>
                </a:cxn>
                <a:cxn ang="0">
                  <a:pos x="0" y="20"/>
                </a:cxn>
                <a:cxn ang="0">
                  <a:pos x="29" y="30"/>
                </a:cxn>
                <a:cxn ang="0">
                  <a:pos x="47" y="37"/>
                </a:cxn>
                <a:cxn ang="0">
                  <a:pos x="60" y="43"/>
                </a:cxn>
                <a:cxn ang="0">
                  <a:pos x="63" y="45"/>
                </a:cxn>
                <a:cxn ang="0">
                  <a:pos x="78" y="52"/>
                </a:cxn>
                <a:cxn ang="0">
                  <a:pos x="82" y="55"/>
                </a:cxn>
                <a:cxn ang="0">
                  <a:pos x="105" y="67"/>
                </a:cxn>
                <a:cxn ang="0">
                  <a:pos x="188" y="106"/>
                </a:cxn>
                <a:cxn ang="0">
                  <a:pos x="213" y="119"/>
                </a:cxn>
                <a:cxn ang="0">
                  <a:pos x="226" y="126"/>
                </a:cxn>
                <a:cxn ang="0">
                  <a:pos x="267" y="141"/>
                </a:cxn>
                <a:cxn ang="0">
                  <a:pos x="314" y="158"/>
                </a:cxn>
                <a:cxn ang="0">
                  <a:pos x="332" y="161"/>
                </a:cxn>
                <a:cxn ang="0">
                  <a:pos x="345" y="169"/>
                </a:cxn>
                <a:cxn ang="0">
                  <a:pos x="358" y="167"/>
                </a:cxn>
                <a:cxn ang="0">
                  <a:pos x="365" y="176"/>
                </a:cxn>
                <a:cxn ang="0">
                  <a:pos x="377" y="177"/>
                </a:cxn>
                <a:cxn ang="0">
                  <a:pos x="393" y="177"/>
                </a:cxn>
                <a:cxn ang="0">
                  <a:pos x="408" y="184"/>
                </a:cxn>
                <a:cxn ang="0">
                  <a:pos x="426" y="186"/>
                </a:cxn>
                <a:cxn ang="0">
                  <a:pos x="440" y="196"/>
                </a:cxn>
                <a:cxn ang="0">
                  <a:pos x="471" y="201"/>
                </a:cxn>
                <a:cxn ang="0">
                  <a:pos x="504" y="199"/>
                </a:cxn>
                <a:cxn ang="0">
                  <a:pos x="509" y="196"/>
                </a:cxn>
              </a:cxnLst>
              <a:rect l="0" t="0" r="r" b="b"/>
              <a:pathLst>
                <a:path w="509" h="201">
                  <a:moveTo>
                    <a:pt x="509" y="196"/>
                  </a:moveTo>
                  <a:lnTo>
                    <a:pt x="499" y="194"/>
                  </a:lnTo>
                  <a:lnTo>
                    <a:pt x="499" y="194"/>
                  </a:lnTo>
                  <a:lnTo>
                    <a:pt x="498" y="191"/>
                  </a:lnTo>
                  <a:lnTo>
                    <a:pt x="498" y="189"/>
                  </a:lnTo>
                  <a:lnTo>
                    <a:pt x="494" y="187"/>
                  </a:lnTo>
                  <a:lnTo>
                    <a:pt x="494" y="187"/>
                  </a:lnTo>
                  <a:lnTo>
                    <a:pt x="491" y="187"/>
                  </a:lnTo>
                  <a:lnTo>
                    <a:pt x="491" y="187"/>
                  </a:lnTo>
                  <a:lnTo>
                    <a:pt x="488" y="184"/>
                  </a:lnTo>
                  <a:lnTo>
                    <a:pt x="479" y="184"/>
                  </a:lnTo>
                  <a:lnTo>
                    <a:pt x="479" y="177"/>
                  </a:lnTo>
                  <a:lnTo>
                    <a:pt x="468" y="177"/>
                  </a:lnTo>
                  <a:lnTo>
                    <a:pt x="470" y="174"/>
                  </a:lnTo>
                  <a:lnTo>
                    <a:pt x="461" y="174"/>
                  </a:lnTo>
                  <a:lnTo>
                    <a:pt x="458" y="171"/>
                  </a:lnTo>
                  <a:lnTo>
                    <a:pt x="458" y="167"/>
                  </a:lnTo>
                  <a:lnTo>
                    <a:pt x="456" y="164"/>
                  </a:lnTo>
                  <a:lnTo>
                    <a:pt x="448" y="159"/>
                  </a:lnTo>
                  <a:lnTo>
                    <a:pt x="440" y="158"/>
                  </a:lnTo>
                  <a:lnTo>
                    <a:pt x="435" y="151"/>
                  </a:lnTo>
                  <a:lnTo>
                    <a:pt x="428" y="146"/>
                  </a:lnTo>
                  <a:lnTo>
                    <a:pt x="420" y="138"/>
                  </a:lnTo>
                  <a:lnTo>
                    <a:pt x="400" y="131"/>
                  </a:lnTo>
                  <a:lnTo>
                    <a:pt x="382" y="118"/>
                  </a:lnTo>
                  <a:lnTo>
                    <a:pt x="373" y="115"/>
                  </a:lnTo>
                  <a:lnTo>
                    <a:pt x="365" y="111"/>
                  </a:lnTo>
                  <a:lnTo>
                    <a:pt x="349" y="101"/>
                  </a:lnTo>
                  <a:lnTo>
                    <a:pt x="322" y="88"/>
                  </a:lnTo>
                  <a:lnTo>
                    <a:pt x="266" y="62"/>
                  </a:lnTo>
                  <a:lnTo>
                    <a:pt x="251" y="53"/>
                  </a:lnTo>
                  <a:lnTo>
                    <a:pt x="251" y="53"/>
                  </a:lnTo>
                  <a:lnTo>
                    <a:pt x="242" y="50"/>
                  </a:lnTo>
                  <a:lnTo>
                    <a:pt x="239" y="47"/>
                  </a:lnTo>
                  <a:lnTo>
                    <a:pt x="239" y="47"/>
                  </a:lnTo>
                  <a:lnTo>
                    <a:pt x="231" y="45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1" y="38"/>
                  </a:lnTo>
                  <a:lnTo>
                    <a:pt x="216" y="37"/>
                  </a:lnTo>
                  <a:lnTo>
                    <a:pt x="208" y="32"/>
                  </a:lnTo>
                  <a:lnTo>
                    <a:pt x="208" y="32"/>
                  </a:lnTo>
                  <a:lnTo>
                    <a:pt x="189" y="27"/>
                  </a:lnTo>
                  <a:lnTo>
                    <a:pt x="189" y="27"/>
                  </a:lnTo>
                  <a:lnTo>
                    <a:pt x="168" y="17"/>
                  </a:lnTo>
                  <a:lnTo>
                    <a:pt x="141" y="9"/>
                  </a:lnTo>
                  <a:lnTo>
                    <a:pt x="141" y="9"/>
                  </a:lnTo>
                  <a:lnTo>
                    <a:pt x="126" y="7"/>
                  </a:lnTo>
                  <a:lnTo>
                    <a:pt x="126" y="7"/>
                  </a:lnTo>
                  <a:lnTo>
                    <a:pt x="115" y="4"/>
                  </a:lnTo>
                  <a:lnTo>
                    <a:pt x="115" y="4"/>
                  </a:lnTo>
                  <a:lnTo>
                    <a:pt x="102" y="2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0" y="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3" y="0"/>
                  </a:lnTo>
                  <a:lnTo>
                    <a:pt x="57" y="0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40" y="4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25" y="9"/>
                  </a:lnTo>
                  <a:lnTo>
                    <a:pt x="19" y="12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47" y="37"/>
                  </a:lnTo>
                  <a:lnTo>
                    <a:pt x="47" y="37"/>
                  </a:lnTo>
                  <a:lnTo>
                    <a:pt x="55" y="42"/>
                  </a:lnTo>
                  <a:lnTo>
                    <a:pt x="60" y="43"/>
                  </a:lnTo>
                  <a:lnTo>
                    <a:pt x="63" y="45"/>
                  </a:lnTo>
                  <a:lnTo>
                    <a:pt x="63" y="45"/>
                  </a:lnTo>
                  <a:lnTo>
                    <a:pt x="70" y="48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82" y="55"/>
                  </a:lnTo>
                  <a:lnTo>
                    <a:pt x="90" y="58"/>
                  </a:lnTo>
                  <a:lnTo>
                    <a:pt x="105" y="67"/>
                  </a:lnTo>
                  <a:lnTo>
                    <a:pt x="161" y="93"/>
                  </a:lnTo>
                  <a:lnTo>
                    <a:pt x="188" y="106"/>
                  </a:lnTo>
                  <a:lnTo>
                    <a:pt x="204" y="115"/>
                  </a:lnTo>
                  <a:lnTo>
                    <a:pt x="213" y="119"/>
                  </a:lnTo>
                  <a:lnTo>
                    <a:pt x="221" y="123"/>
                  </a:lnTo>
                  <a:lnTo>
                    <a:pt x="226" y="126"/>
                  </a:lnTo>
                  <a:lnTo>
                    <a:pt x="239" y="131"/>
                  </a:lnTo>
                  <a:lnTo>
                    <a:pt x="267" y="141"/>
                  </a:lnTo>
                  <a:lnTo>
                    <a:pt x="300" y="153"/>
                  </a:lnTo>
                  <a:lnTo>
                    <a:pt x="314" y="158"/>
                  </a:lnTo>
                  <a:lnTo>
                    <a:pt x="325" y="161"/>
                  </a:lnTo>
                  <a:lnTo>
                    <a:pt x="332" y="161"/>
                  </a:lnTo>
                  <a:lnTo>
                    <a:pt x="339" y="162"/>
                  </a:lnTo>
                  <a:lnTo>
                    <a:pt x="345" y="169"/>
                  </a:lnTo>
                  <a:lnTo>
                    <a:pt x="354" y="166"/>
                  </a:lnTo>
                  <a:lnTo>
                    <a:pt x="358" y="167"/>
                  </a:lnTo>
                  <a:lnTo>
                    <a:pt x="362" y="172"/>
                  </a:lnTo>
                  <a:lnTo>
                    <a:pt x="365" y="176"/>
                  </a:lnTo>
                  <a:lnTo>
                    <a:pt x="372" y="177"/>
                  </a:lnTo>
                  <a:lnTo>
                    <a:pt x="377" y="177"/>
                  </a:lnTo>
                  <a:lnTo>
                    <a:pt x="385" y="177"/>
                  </a:lnTo>
                  <a:lnTo>
                    <a:pt x="393" y="177"/>
                  </a:lnTo>
                  <a:lnTo>
                    <a:pt x="397" y="182"/>
                  </a:lnTo>
                  <a:lnTo>
                    <a:pt x="408" y="184"/>
                  </a:lnTo>
                  <a:lnTo>
                    <a:pt x="418" y="186"/>
                  </a:lnTo>
                  <a:lnTo>
                    <a:pt x="426" y="186"/>
                  </a:lnTo>
                  <a:lnTo>
                    <a:pt x="433" y="189"/>
                  </a:lnTo>
                  <a:lnTo>
                    <a:pt x="440" y="196"/>
                  </a:lnTo>
                  <a:lnTo>
                    <a:pt x="448" y="197"/>
                  </a:lnTo>
                  <a:lnTo>
                    <a:pt x="471" y="201"/>
                  </a:lnTo>
                  <a:lnTo>
                    <a:pt x="491" y="197"/>
                  </a:lnTo>
                  <a:lnTo>
                    <a:pt x="504" y="199"/>
                  </a:lnTo>
                  <a:lnTo>
                    <a:pt x="509" y="196"/>
                  </a:lnTo>
                  <a:lnTo>
                    <a:pt x="509" y="19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62626"/>
                </a:solidFill>
              </a:endParaRPr>
            </a:p>
          </p:txBody>
        </p:sp>
        <p:sp>
          <p:nvSpPr>
            <p:cNvPr id="34" name="Freeform 10"/>
            <p:cNvSpPr>
              <a:spLocks/>
            </p:cNvSpPr>
            <p:nvPr userDrawn="1"/>
          </p:nvSpPr>
          <p:spPr bwMode="auto">
            <a:xfrm>
              <a:off x="1673168" y="1123913"/>
              <a:ext cx="123825" cy="28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2"/>
                </a:cxn>
                <a:cxn ang="0">
                  <a:pos x="24" y="5"/>
                </a:cxn>
                <a:cxn ang="0">
                  <a:pos x="47" y="7"/>
                </a:cxn>
                <a:cxn ang="0">
                  <a:pos x="48" y="12"/>
                </a:cxn>
                <a:cxn ang="0">
                  <a:pos x="73" y="12"/>
                </a:cxn>
                <a:cxn ang="0">
                  <a:pos x="78" y="15"/>
                </a:cxn>
                <a:cxn ang="0">
                  <a:pos x="50" y="18"/>
                </a:cxn>
                <a:cxn ang="0">
                  <a:pos x="40" y="18"/>
                </a:cxn>
                <a:cxn ang="0">
                  <a:pos x="24" y="13"/>
                </a:cxn>
                <a:cxn ang="0">
                  <a:pos x="14" y="8"/>
                </a:cxn>
                <a:cxn ang="0">
                  <a:pos x="15" y="10"/>
                </a:cxn>
                <a:cxn ang="0">
                  <a:pos x="4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8" h="18">
                  <a:moveTo>
                    <a:pt x="0" y="0"/>
                  </a:moveTo>
                  <a:lnTo>
                    <a:pt x="24" y="2"/>
                  </a:lnTo>
                  <a:lnTo>
                    <a:pt x="24" y="5"/>
                  </a:lnTo>
                  <a:lnTo>
                    <a:pt x="47" y="7"/>
                  </a:lnTo>
                  <a:lnTo>
                    <a:pt x="48" y="12"/>
                  </a:lnTo>
                  <a:lnTo>
                    <a:pt x="73" y="12"/>
                  </a:lnTo>
                  <a:lnTo>
                    <a:pt x="78" y="15"/>
                  </a:lnTo>
                  <a:lnTo>
                    <a:pt x="50" y="18"/>
                  </a:lnTo>
                  <a:lnTo>
                    <a:pt x="40" y="18"/>
                  </a:lnTo>
                  <a:lnTo>
                    <a:pt x="24" y="13"/>
                  </a:lnTo>
                  <a:lnTo>
                    <a:pt x="14" y="8"/>
                  </a:lnTo>
                  <a:lnTo>
                    <a:pt x="15" y="10"/>
                  </a:lnTo>
                  <a:lnTo>
                    <a:pt x="4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62626"/>
                </a:solidFill>
              </a:endParaRPr>
            </a:p>
          </p:txBody>
        </p:sp>
        <p:sp>
          <p:nvSpPr>
            <p:cNvPr id="35" name="Freeform 11"/>
            <p:cNvSpPr>
              <a:spLocks/>
            </p:cNvSpPr>
            <p:nvPr userDrawn="1"/>
          </p:nvSpPr>
          <p:spPr bwMode="auto">
            <a:xfrm>
              <a:off x="631768" y="803238"/>
              <a:ext cx="1063625" cy="317500"/>
            </a:xfrm>
            <a:custGeom>
              <a:avLst/>
              <a:gdLst/>
              <a:ahLst/>
              <a:cxnLst>
                <a:cxn ang="0">
                  <a:pos x="656" y="189"/>
                </a:cxn>
                <a:cxn ang="0">
                  <a:pos x="651" y="187"/>
                </a:cxn>
                <a:cxn ang="0">
                  <a:pos x="628" y="176"/>
                </a:cxn>
                <a:cxn ang="0">
                  <a:pos x="618" y="166"/>
                </a:cxn>
                <a:cxn ang="0">
                  <a:pos x="593" y="151"/>
                </a:cxn>
                <a:cxn ang="0">
                  <a:pos x="540" y="118"/>
                </a:cxn>
                <a:cxn ang="0">
                  <a:pos x="482" y="86"/>
                </a:cxn>
                <a:cxn ang="0">
                  <a:pos x="401" y="48"/>
                </a:cxn>
                <a:cxn ang="0">
                  <a:pos x="385" y="38"/>
                </a:cxn>
                <a:cxn ang="0">
                  <a:pos x="368" y="32"/>
                </a:cxn>
                <a:cxn ang="0">
                  <a:pos x="328" y="17"/>
                </a:cxn>
                <a:cxn ang="0">
                  <a:pos x="285" y="5"/>
                </a:cxn>
                <a:cxn ang="0">
                  <a:pos x="249" y="0"/>
                </a:cxn>
                <a:cxn ang="0">
                  <a:pos x="232" y="0"/>
                </a:cxn>
                <a:cxn ang="0">
                  <a:pos x="212" y="2"/>
                </a:cxn>
                <a:cxn ang="0">
                  <a:pos x="184" y="8"/>
                </a:cxn>
                <a:cxn ang="0">
                  <a:pos x="156" y="22"/>
                </a:cxn>
                <a:cxn ang="0">
                  <a:pos x="118" y="43"/>
                </a:cxn>
                <a:cxn ang="0">
                  <a:pos x="94" y="56"/>
                </a:cxn>
                <a:cxn ang="0">
                  <a:pos x="76" y="71"/>
                </a:cxn>
                <a:cxn ang="0">
                  <a:pos x="68" y="78"/>
                </a:cxn>
                <a:cxn ang="0">
                  <a:pos x="56" y="88"/>
                </a:cxn>
                <a:cxn ang="0">
                  <a:pos x="45" y="101"/>
                </a:cxn>
                <a:cxn ang="0">
                  <a:pos x="35" y="106"/>
                </a:cxn>
                <a:cxn ang="0">
                  <a:pos x="20" y="121"/>
                </a:cxn>
                <a:cxn ang="0">
                  <a:pos x="0" y="141"/>
                </a:cxn>
                <a:cxn ang="0">
                  <a:pos x="0" y="142"/>
                </a:cxn>
                <a:cxn ang="0">
                  <a:pos x="3" y="147"/>
                </a:cxn>
                <a:cxn ang="0">
                  <a:pos x="3" y="151"/>
                </a:cxn>
                <a:cxn ang="0">
                  <a:pos x="12" y="146"/>
                </a:cxn>
                <a:cxn ang="0">
                  <a:pos x="28" y="137"/>
                </a:cxn>
                <a:cxn ang="0">
                  <a:pos x="151" y="71"/>
                </a:cxn>
                <a:cxn ang="0">
                  <a:pos x="177" y="60"/>
                </a:cxn>
                <a:cxn ang="0">
                  <a:pos x="210" y="65"/>
                </a:cxn>
                <a:cxn ang="0">
                  <a:pos x="229" y="71"/>
                </a:cxn>
                <a:cxn ang="0">
                  <a:pos x="249" y="78"/>
                </a:cxn>
                <a:cxn ang="0">
                  <a:pos x="288" y="90"/>
                </a:cxn>
                <a:cxn ang="0">
                  <a:pos x="305" y="98"/>
                </a:cxn>
                <a:cxn ang="0">
                  <a:pos x="323" y="103"/>
                </a:cxn>
                <a:cxn ang="0">
                  <a:pos x="333" y="108"/>
                </a:cxn>
                <a:cxn ang="0">
                  <a:pos x="353" y="114"/>
                </a:cxn>
                <a:cxn ang="0">
                  <a:pos x="373" y="121"/>
                </a:cxn>
                <a:cxn ang="0">
                  <a:pos x="472" y="157"/>
                </a:cxn>
                <a:cxn ang="0">
                  <a:pos x="506" y="167"/>
                </a:cxn>
                <a:cxn ang="0">
                  <a:pos x="524" y="174"/>
                </a:cxn>
                <a:cxn ang="0">
                  <a:pos x="554" y="177"/>
                </a:cxn>
                <a:cxn ang="0">
                  <a:pos x="587" y="185"/>
                </a:cxn>
                <a:cxn ang="0">
                  <a:pos x="630" y="200"/>
                </a:cxn>
                <a:cxn ang="0">
                  <a:pos x="658" y="192"/>
                </a:cxn>
              </a:cxnLst>
              <a:rect l="0" t="0" r="r" b="b"/>
              <a:pathLst>
                <a:path w="670" h="200">
                  <a:moveTo>
                    <a:pt x="658" y="192"/>
                  </a:moveTo>
                  <a:lnTo>
                    <a:pt x="658" y="192"/>
                  </a:lnTo>
                  <a:lnTo>
                    <a:pt x="658" y="190"/>
                  </a:lnTo>
                  <a:lnTo>
                    <a:pt x="656" y="189"/>
                  </a:lnTo>
                  <a:lnTo>
                    <a:pt x="655" y="187"/>
                  </a:lnTo>
                  <a:lnTo>
                    <a:pt x="655" y="187"/>
                  </a:lnTo>
                  <a:lnTo>
                    <a:pt x="651" y="185"/>
                  </a:lnTo>
                  <a:lnTo>
                    <a:pt x="651" y="187"/>
                  </a:lnTo>
                  <a:lnTo>
                    <a:pt x="646" y="184"/>
                  </a:lnTo>
                  <a:lnTo>
                    <a:pt x="640" y="182"/>
                  </a:lnTo>
                  <a:lnTo>
                    <a:pt x="638" y="177"/>
                  </a:lnTo>
                  <a:lnTo>
                    <a:pt x="628" y="176"/>
                  </a:lnTo>
                  <a:lnTo>
                    <a:pt x="628" y="174"/>
                  </a:lnTo>
                  <a:lnTo>
                    <a:pt x="620" y="172"/>
                  </a:lnTo>
                  <a:lnTo>
                    <a:pt x="617" y="169"/>
                  </a:lnTo>
                  <a:lnTo>
                    <a:pt x="618" y="166"/>
                  </a:lnTo>
                  <a:lnTo>
                    <a:pt x="617" y="164"/>
                  </a:lnTo>
                  <a:lnTo>
                    <a:pt x="607" y="159"/>
                  </a:lnTo>
                  <a:lnTo>
                    <a:pt x="598" y="156"/>
                  </a:lnTo>
                  <a:lnTo>
                    <a:pt x="593" y="151"/>
                  </a:lnTo>
                  <a:lnTo>
                    <a:pt x="587" y="144"/>
                  </a:lnTo>
                  <a:lnTo>
                    <a:pt x="580" y="137"/>
                  </a:lnTo>
                  <a:lnTo>
                    <a:pt x="560" y="131"/>
                  </a:lnTo>
                  <a:lnTo>
                    <a:pt x="540" y="118"/>
                  </a:lnTo>
                  <a:lnTo>
                    <a:pt x="534" y="114"/>
                  </a:lnTo>
                  <a:lnTo>
                    <a:pt x="525" y="109"/>
                  </a:lnTo>
                  <a:lnTo>
                    <a:pt x="507" y="101"/>
                  </a:lnTo>
                  <a:lnTo>
                    <a:pt x="482" y="86"/>
                  </a:lnTo>
                  <a:lnTo>
                    <a:pt x="426" y="60"/>
                  </a:lnTo>
                  <a:lnTo>
                    <a:pt x="409" y="53"/>
                  </a:lnTo>
                  <a:lnTo>
                    <a:pt x="409" y="53"/>
                  </a:lnTo>
                  <a:lnTo>
                    <a:pt x="401" y="48"/>
                  </a:lnTo>
                  <a:lnTo>
                    <a:pt x="399" y="46"/>
                  </a:lnTo>
                  <a:lnTo>
                    <a:pt x="399" y="46"/>
                  </a:lnTo>
                  <a:lnTo>
                    <a:pt x="389" y="43"/>
                  </a:lnTo>
                  <a:lnTo>
                    <a:pt x="385" y="38"/>
                  </a:lnTo>
                  <a:lnTo>
                    <a:pt x="385" y="38"/>
                  </a:lnTo>
                  <a:lnTo>
                    <a:pt x="380" y="38"/>
                  </a:lnTo>
                  <a:lnTo>
                    <a:pt x="375" y="37"/>
                  </a:lnTo>
                  <a:lnTo>
                    <a:pt x="368" y="32"/>
                  </a:lnTo>
                  <a:lnTo>
                    <a:pt x="368" y="32"/>
                  </a:lnTo>
                  <a:lnTo>
                    <a:pt x="350" y="25"/>
                  </a:lnTo>
                  <a:lnTo>
                    <a:pt x="350" y="25"/>
                  </a:lnTo>
                  <a:lnTo>
                    <a:pt x="328" y="17"/>
                  </a:lnTo>
                  <a:lnTo>
                    <a:pt x="302" y="8"/>
                  </a:lnTo>
                  <a:lnTo>
                    <a:pt x="302" y="8"/>
                  </a:lnTo>
                  <a:lnTo>
                    <a:pt x="285" y="5"/>
                  </a:lnTo>
                  <a:lnTo>
                    <a:pt x="285" y="5"/>
                  </a:lnTo>
                  <a:lnTo>
                    <a:pt x="275" y="3"/>
                  </a:lnTo>
                  <a:lnTo>
                    <a:pt x="275" y="3"/>
                  </a:lnTo>
                  <a:lnTo>
                    <a:pt x="262" y="2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0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24" y="0"/>
                  </a:lnTo>
                  <a:lnTo>
                    <a:pt x="217" y="0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01" y="3"/>
                  </a:lnTo>
                  <a:lnTo>
                    <a:pt x="191" y="7"/>
                  </a:lnTo>
                  <a:lnTo>
                    <a:pt x="191" y="7"/>
                  </a:lnTo>
                  <a:lnTo>
                    <a:pt x="184" y="8"/>
                  </a:lnTo>
                  <a:lnTo>
                    <a:pt x="177" y="10"/>
                  </a:lnTo>
                  <a:lnTo>
                    <a:pt x="167" y="17"/>
                  </a:lnTo>
                  <a:lnTo>
                    <a:pt x="167" y="17"/>
                  </a:lnTo>
                  <a:lnTo>
                    <a:pt x="156" y="22"/>
                  </a:lnTo>
                  <a:lnTo>
                    <a:pt x="156" y="22"/>
                  </a:lnTo>
                  <a:lnTo>
                    <a:pt x="129" y="37"/>
                  </a:lnTo>
                  <a:lnTo>
                    <a:pt x="129" y="37"/>
                  </a:lnTo>
                  <a:lnTo>
                    <a:pt x="118" y="43"/>
                  </a:lnTo>
                  <a:lnTo>
                    <a:pt x="103" y="51"/>
                  </a:lnTo>
                  <a:lnTo>
                    <a:pt x="103" y="51"/>
                  </a:lnTo>
                  <a:lnTo>
                    <a:pt x="94" y="56"/>
                  </a:lnTo>
                  <a:lnTo>
                    <a:pt x="94" y="56"/>
                  </a:lnTo>
                  <a:lnTo>
                    <a:pt x="84" y="65"/>
                  </a:lnTo>
                  <a:lnTo>
                    <a:pt x="84" y="65"/>
                  </a:lnTo>
                  <a:lnTo>
                    <a:pt x="81" y="68"/>
                  </a:lnTo>
                  <a:lnTo>
                    <a:pt x="76" y="71"/>
                  </a:lnTo>
                  <a:lnTo>
                    <a:pt x="76" y="71"/>
                  </a:lnTo>
                  <a:lnTo>
                    <a:pt x="71" y="75"/>
                  </a:lnTo>
                  <a:lnTo>
                    <a:pt x="68" y="78"/>
                  </a:lnTo>
                  <a:lnTo>
                    <a:pt x="68" y="7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46" y="99"/>
                  </a:lnTo>
                  <a:lnTo>
                    <a:pt x="45" y="101"/>
                  </a:lnTo>
                  <a:lnTo>
                    <a:pt x="41" y="103"/>
                  </a:lnTo>
                  <a:lnTo>
                    <a:pt x="41" y="103"/>
                  </a:lnTo>
                  <a:lnTo>
                    <a:pt x="35" y="106"/>
                  </a:lnTo>
                  <a:lnTo>
                    <a:pt x="35" y="106"/>
                  </a:lnTo>
                  <a:lnTo>
                    <a:pt x="33" y="109"/>
                  </a:lnTo>
                  <a:lnTo>
                    <a:pt x="26" y="118"/>
                  </a:lnTo>
                  <a:lnTo>
                    <a:pt x="26" y="118"/>
                  </a:lnTo>
                  <a:lnTo>
                    <a:pt x="20" y="121"/>
                  </a:lnTo>
                  <a:lnTo>
                    <a:pt x="13" y="126"/>
                  </a:lnTo>
                  <a:lnTo>
                    <a:pt x="13" y="126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2" y="142"/>
                  </a:lnTo>
                  <a:lnTo>
                    <a:pt x="5" y="144"/>
                  </a:lnTo>
                  <a:lnTo>
                    <a:pt x="5" y="144"/>
                  </a:lnTo>
                  <a:lnTo>
                    <a:pt x="3" y="147"/>
                  </a:lnTo>
                  <a:lnTo>
                    <a:pt x="2" y="151"/>
                  </a:lnTo>
                  <a:lnTo>
                    <a:pt x="2" y="151"/>
                  </a:lnTo>
                  <a:lnTo>
                    <a:pt x="3" y="151"/>
                  </a:lnTo>
                  <a:lnTo>
                    <a:pt x="3" y="151"/>
                  </a:lnTo>
                  <a:lnTo>
                    <a:pt x="3" y="151"/>
                  </a:lnTo>
                  <a:lnTo>
                    <a:pt x="3" y="151"/>
                  </a:lnTo>
                  <a:lnTo>
                    <a:pt x="7" y="149"/>
                  </a:lnTo>
                  <a:lnTo>
                    <a:pt x="12" y="146"/>
                  </a:lnTo>
                  <a:lnTo>
                    <a:pt x="12" y="146"/>
                  </a:lnTo>
                  <a:lnTo>
                    <a:pt x="18" y="144"/>
                  </a:lnTo>
                  <a:lnTo>
                    <a:pt x="18" y="144"/>
                  </a:lnTo>
                  <a:lnTo>
                    <a:pt x="28" y="137"/>
                  </a:lnTo>
                  <a:lnTo>
                    <a:pt x="28" y="137"/>
                  </a:lnTo>
                  <a:lnTo>
                    <a:pt x="113" y="93"/>
                  </a:lnTo>
                  <a:lnTo>
                    <a:pt x="113" y="93"/>
                  </a:lnTo>
                  <a:lnTo>
                    <a:pt x="151" y="71"/>
                  </a:lnTo>
                  <a:lnTo>
                    <a:pt x="151" y="71"/>
                  </a:lnTo>
                  <a:lnTo>
                    <a:pt x="162" y="65"/>
                  </a:lnTo>
                  <a:lnTo>
                    <a:pt x="169" y="61"/>
                  </a:lnTo>
                  <a:lnTo>
                    <a:pt x="177" y="60"/>
                  </a:lnTo>
                  <a:lnTo>
                    <a:pt x="177" y="60"/>
                  </a:lnTo>
                  <a:lnTo>
                    <a:pt x="187" y="60"/>
                  </a:lnTo>
                  <a:lnTo>
                    <a:pt x="197" y="61"/>
                  </a:lnTo>
                  <a:lnTo>
                    <a:pt x="210" y="65"/>
                  </a:lnTo>
                  <a:lnTo>
                    <a:pt x="210" y="65"/>
                  </a:lnTo>
                  <a:lnTo>
                    <a:pt x="219" y="68"/>
                  </a:lnTo>
                  <a:lnTo>
                    <a:pt x="229" y="71"/>
                  </a:lnTo>
                  <a:lnTo>
                    <a:pt x="229" y="71"/>
                  </a:lnTo>
                  <a:lnTo>
                    <a:pt x="234" y="75"/>
                  </a:lnTo>
                  <a:lnTo>
                    <a:pt x="234" y="75"/>
                  </a:lnTo>
                  <a:lnTo>
                    <a:pt x="249" y="78"/>
                  </a:lnTo>
                  <a:lnTo>
                    <a:pt x="249" y="78"/>
                  </a:lnTo>
                  <a:lnTo>
                    <a:pt x="254" y="81"/>
                  </a:lnTo>
                  <a:lnTo>
                    <a:pt x="254" y="81"/>
                  </a:lnTo>
                  <a:lnTo>
                    <a:pt x="288" y="90"/>
                  </a:lnTo>
                  <a:lnTo>
                    <a:pt x="288" y="90"/>
                  </a:lnTo>
                  <a:lnTo>
                    <a:pt x="295" y="93"/>
                  </a:lnTo>
                  <a:lnTo>
                    <a:pt x="300" y="96"/>
                  </a:lnTo>
                  <a:lnTo>
                    <a:pt x="300" y="96"/>
                  </a:lnTo>
                  <a:lnTo>
                    <a:pt x="305" y="98"/>
                  </a:lnTo>
                  <a:lnTo>
                    <a:pt x="312" y="99"/>
                  </a:lnTo>
                  <a:lnTo>
                    <a:pt x="312" y="99"/>
                  </a:lnTo>
                  <a:lnTo>
                    <a:pt x="320" y="101"/>
                  </a:lnTo>
                  <a:lnTo>
                    <a:pt x="323" y="103"/>
                  </a:lnTo>
                  <a:lnTo>
                    <a:pt x="323" y="103"/>
                  </a:lnTo>
                  <a:lnTo>
                    <a:pt x="330" y="106"/>
                  </a:lnTo>
                  <a:lnTo>
                    <a:pt x="330" y="106"/>
                  </a:lnTo>
                  <a:lnTo>
                    <a:pt x="333" y="108"/>
                  </a:lnTo>
                  <a:lnTo>
                    <a:pt x="336" y="109"/>
                  </a:lnTo>
                  <a:lnTo>
                    <a:pt x="336" y="109"/>
                  </a:lnTo>
                  <a:lnTo>
                    <a:pt x="353" y="114"/>
                  </a:lnTo>
                  <a:lnTo>
                    <a:pt x="353" y="114"/>
                  </a:lnTo>
                  <a:lnTo>
                    <a:pt x="360" y="116"/>
                  </a:lnTo>
                  <a:lnTo>
                    <a:pt x="365" y="119"/>
                  </a:lnTo>
                  <a:lnTo>
                    <a:pt x="365" y="119"/>
                  </a:lnTo>
                  <a:lnTo>
                    <a:pt x="373" y="121"/>
                  </a:lnTo>
                  <a:lnTo>
                    <a:pt x="398" y="131"/>
                  </a:lnTo>
                  <a:lnTo>
                    <a:pt x="426" y="139"/>
                  </a:lnTo>
                  <a:lnTo>
                    <a:pt x="461" y="152"/>
                  </a:lnTo>
                  <a:lnTo>
                    <a:pt x="472" y="157"/>
                  </a:lnTo>
                  <a:lnTo>
                    <a:pt x="486" y="161"/>
                  </a:lnTo>
                  <a:lnTo>
                    <a:pt x="491" y="159"/>
                  </a:lnTo>
                  <a:lnTo>
                    <a:pt x="497" y="162"/>
                  </a:lnTo>
                  <a:lnTo>
                    <a:pt x="506" y="167"/>
                  </a:lnTo>
                  <a:lnTo>
                    <a:pt x="512" y="166"/>
                  </a:lnTo>
                  <a:lnTo>
                    <a:pt x="517" y="167"/>
                  </a:lnTo>
                  <a:lnTo>
                    <a:pt x="522" y="172"/>
                  </a:lnTo>
                  <a:lnTo>
                    <a:pt x="524" y="174"/>
                  </a:lnTo>
                  <a:lnTo>
                    <a:pt x="530" y="177"/>
                  </a:lnTo>
                  <a:lnTo>
                    <a:pt x="537" y="177"/>
                  </a:lnTo>
                  <a:lnTo>
                    <a:pt x="544" y="176"/>
                  </a:lnTo>
                  <a:lnTo>
                    <a:pt x="554" y="177"/>
                  </a:lnTo>
                  <a:lnTo>
                    <a:pt x="557" y="182"/>
                  </a:lnTo>
                  <a:lnTo>
                    <a:pt x="568" y="184"/>
                  </a:lnTo>
                  <a:lnTo>
                    <a:pt x="577" y="184"/>
                  </a:lnTo>
                  <a:lnTo>
                    <a:pt x="587" y="185"/>
                  </a:lnTo>
                  <a:lnTo>
                    <a:pt x="593" y="189"/>
                  </a:lnTo>
                  <a:lnTo>
                    <a:pt x="598" y="195"/>
                  </a:lnTo>
                  <a:lnTo>
                    <a:pt x="608" y="197"/>
                  </a:lnTo>
                  <a:lnTo>
                    <a:pt x="630" y="200"/>
                  </a:lnTo>
                  <a:lnTo>
                    <a:pt x="651" y="197"/>
                  </a:lnTo>
                  <a:lnTo>
                    <a:pt x="665" y="197"/>
                  </a:lnTo>
                  <a:lnTo>
                    <a:pt x="670" y="194"/>
                  </a:lnTo>
                  <a:lnTo>
                    <a:pt x="658" y="192"/>
                  </a:lnTo>
                  <a:lnTo>
                    <a:pt x="658" y="19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62626"/>
                </a:solidFill>
              </a:endParaRPr>
            </a:p>
          </p:txBody>
        </p:sp>
        <p:sp>
          <p:nvSpPr>
            <p:cNvPr id="36" name="Freeform 36"/>
            <p:cNvSpPr>
              <a:spLocks/>
            </p:cNvSpPr>
            <p:nvPr userDrawn="1"/>
          </p:nvSpPr>
          <p:spPr bwMode="auto">
            <a:xfrm>
              <a:off x="1323918" y="1276313"/>
              <a:ext cx="80963" cy="107950"/>
            </a:xfrm>
            <a:custGeom>
              <a:avLst/>
              <a:gdLst/>
              <a:ahLst/>
              <a:cxnLst>
                <a:cxn ang="0">
                  <a:pos x="51" y="63"/>
                </a:cxn>
                <a:cxn ang="0">
                  <a:pos x="51" y="63"/>
                </a:cxn>
                <a:cxn ang="0">
                  <a:pos x="45" y="66"/>
                </a:cxn>
                <a:cxn ang="0">
                  <a:pos x="35" y="68"/>
                </a:cxn>
                <a:cxn ang="0">
                  <a:pos x="35" y="68"/>
                </a:cxn>
                <a:cxn ang="0">
                  <a:pos x="28" y="66"/>
                </a:cxn>
                <a:cxn ang="0">
                  <a:pos x="21" y="65"/>
                </a:cxn>
                <a:cxn ang="0">
                  <a:pos x="15" y="61"/>
                </a:cxn>
                <a:cxn ang="0">
                  <a:pos x="11" y="58"/>
                </a:cxn>
                <a:cxn ang="0">
                  <a:pos x="11" y="58"/>
                </a:cxn>
                <a:cxn ang="0">
                  <a:pos x="7" y="53"/>
                </a:cxn>
                <a:cxn ang="0">
                  <a:pos x="3" y="46"/>
                </a:cxn>
                <a:cxn ang="0">
                  <a:pos x="2" y="40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2" y="25"/>
                </a:cxn>
                <a:cxn ang="0">
                  <a:pos x="3" y="18"/>
                </a:cxn>
                <a:cxn ang="0">
                  <a:pos x="7" y="13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6" y="5"/>
                </a:cxn>
                <a:cxn ang="0">
                  <a:pos x="21" y="2"/>
                </a:cxn>
                <a:cxn ang="0">
                  <a:pos x="28" y="0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43" y="0"/>
                </a:cxn>
                <a:cxn ang="0">
                  <a:pos x="51" y="3"/>
                </a:cxn>
                <a:cxn ang="0">
                  <a:pos x="51" y="18"/>
                </a:cxn>
                <a:cxn ang="0">
                  <a:pos x="51" y="18"/>
                </a:cxn>
                <a:cxn ang="0">
                  <a:pos x="46" y="15"/>
                </a:cxn>
                <a:cxn ang="0">
                  <a:pos x="43" y="12"/>
                </a:cxn>
                <a:cxn ang="0">
                  <a:pos x="36" y="12"/>
                </a:cxn>
                <a:cxn ang="0">
                  <a:pos x="36" y="12"/>
                </a:cxn>
                <a:cxn ang="0">
                  <a:pos x="31" y="12"/>
                </a:cxn>
                <a:cxn ang="0">
                  <a:pos x="26" y="13"/>
                </a:cxn>
                <a:cxn ang="0">
                  <a:pos x="20" y="18"/>
                </a:cxn>
                <a:cxn ang="0">
                  <a:pos x="15" y="25"/>
                </a:cxn>
                <a:cxn ang="0">
                  <a:pos x="13" y="33"/>
                </a:cxn>
                <a:cxn ang="0">
                  <a:pos x="13" y="33"/>
                </a:cxn>
                <a:cxn ang="0">
                  <a:pos x="15" y="38"/>
                </a:cxn>
                <a:cxn ang="0">
                  <a:pos x="15" y="43"/>
                </a:cxn>
                <a:cxn ang="0">
                  <a:pos x="21" y="50"/>
                </a:cxn>
                <a:cxn ang="0">
                  <a:pos x="28" y="55"/>
                </a:cxn>
                <a:cxn ang="0">
                  <a:pos x="36" y="56"/>
                </a:cxn>
                <a:cxn ang="0">
                  <a:pos x="36" y="56"/>
                </a:cxn>
                <a:cxn ang="0">
                  <a:pos x="45" y="55"/>
                </a:cxn>
                <a:cxn ang="0">
                  <a:pos x="51" y="48"/>
                </a:cxn>
                <a:cxn ang="0">
                  <a:pos x="51" y="63"/>
                </a:cxn>
                <a:cxn ang="0">
                  <a:pos x="51" y="63"/>
                </a:cxn>
              </a:cxnLst>
              <a:rect l="0" t="0" r="r" b="b"/>
              <a:pathLst>
                <a:path w="51" h="68">
                  <a:moveTo>
                    <a:pt x="51" y="63"/>
                  </a:moveTo>
                  <a:lnTo>
                    <a:pt x="51" y="63"/>
                  </a:lnTo>
                  <a:lnTo>
                    <a:pt x="45" y="66"/>
                  </a:lnTo>
                  <a:lnTo>
                    <a:pt x="35" y="68"/>
                  </a:lnTo>
                  <a:lnTo>
                    <a:pt x="35" y="68"/>
                  </a:lnTo>
                  <a:lnTo>
                    <a:pt x="28" y="66"/>
                  </a:lnTo>
                  <a:lnTo>
                    <a:pt x="21" y="65"/>
                  </a:lnTo>
                  <a:lnTo>
                    <a:pt x="15" y="61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7" y="53"/>
                  </a:lnTo>
                  <a:lnTo>
                    <a:pt x="3" y="46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5"/>
                  </a:lnTo>
                  <a:lnTo>
                    <a:pt x="3" y="18"/>
                  </a:lnTo>
                  <a:lnTo>
                    <a:pt x="7" y="13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6" y="5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51" y="3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46" y="15"/>
                  </a:lnTo>
                  <a:lnTo>
                    <a:pt x="43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1" y="12"/>
                  </a:lnTo>
                  <a:lnTo>
                    <a:pt x="26" y="13"/>
                  </a:lnTo>
                  <a:lnTo>
                    <a:pt x="20" y="18"/>
                  </a:lnTo>
                  <a:lnTo>
                    <a:pt x="15" y="25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5" y="38"/>
                  </a:lnTo>
                  <a:lnTo>
                    <a:pt x="15" y="43"/>
                  </a:lnTo>
                  <a:lnTo>
                    <a:pt x="21" y="50"/>
                  </a:lnTo>
                  <a:lnTo>
                    <a:pt x="28" y="55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45" y="55"/>
                  </a:lnTo>
                  <a:lnTo>
                    <a:pt x="51" y="48"/>
                  </a:lnTo>
                  <a:lnTo>
                    <a:pt x="51" y="63"/>
                  </a:lnTo>
                  <a:lnTo>
                    <a:pt x="51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62626"/>
                </a:solidFill>
              </a:endParaRPr>
            </a:p>
          </p:txBody>
        </p:sp>
        <p:sp>
          <p:nvSpPr>
            <p:cNvPr id="37" name="Freeform 37"/>
            <p:cNvSpPr>
              <a:spLocks/>
            </p:cNvSpPr>
            <p:nvPr userDrawn="1"/>
          </p:nvSpPr>
          <p:spPr bwMode="auto">
            <a:xfrm>
              <a:off x="1420755" y="1279488"/>
              <a:ext cx="68263" cy="101600"/>
            </a:xfrm>
            <a:custGeom>
              <a:avLst/>
              <a:gdLst/>
              <a:ahLst/>
              <a:cxnLst>
                <a:cxn ang="0">
                  <a:pos x="28" y="64"/>
                </a:cxn>
                <a:cxn ang="0">
                  <a:pos x="15" y="64"/>
                </a:cxn>
                <a:cxn ang="0">
                  <a:pos x="15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43" y="0"/>
                </a:cxn>
                <a:cxn ang="0">
                  <a:pos x="43" y="10"/>
                </a:cxn>
                <a:cxn ang="0">
                  <a:pos x="28" y="10"/>
                </a:cxn>
                <a:cxn ang="0">
                  <a:pos x="28" y="64"/>
                </a:cxn>
                <a:cxn ang="0">
                  <a:pos x="28" y="64"/>
                </a:cxn>
              </a:cxnLst>
              <a:rect l="0" t="0" r="r" b="b"/>
              <a:pathLst>
                <a:path w="43" h="64">
                  <a:moveTo>
                    <a:pt x="28" y="64"/>
                  </a:moveTo>
                  <a:lnTo>
                    <a:pt x="15" y="64"/>
                  </a:lnTo>
                  <a:lnTo>
                    <a:pt x="15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0"/>
                  </a:lnTo>
                  <a:lnTo>
                    <a:pt x="28" y="10"/>
                  </a:lnTo>
                  <a:lnTo>
                    <a:pt x="28" y="64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62626"/>
                </a:solidFill>
              </a:endParaRPr>
            </a:p>
          </p:txBody>
        </p:sp>
        <p:sp>
          <p:nvSpPr>
            <p:cNvPr id="38" name="Freeform 38"/>
            <p:cNvSpPr>
              <a:spLocks noEditPoints="1"/>
            </p:cNvSpPr>
            <p:nvPr userDrawn="1"/>
          </p:nvSpPr>
          <p:spPr bwMode="auto">
            <a:xfrm>
              <a:off x="1511243" y="1279488"/>
              <a:ext cx="68263" cy="101600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16" y="10"/>
                </a:cxn>
                <a:cxn ang="0">
                  <a:pos x="16" y="10"/>
                </a:cxn>
                <a:cxn ang="0">
                  <a:pos x="21" y="11"/>
                </a:cxn>
                <a:cxn ang="0">
                  <a:pos x="26" y="13"/>
                </a:cxn>
                <a:cxn ang="0">
                  <a:pos x="26" y="13"/>
                </a:cxn>
                <a:cxn ang="0">
                  <a:pos x="28" y="15"/>
                </a:cxn>
                <a:cxn ang="0">
                  <a:pos x="29" y="20"/>
                </a:cxn>
                <a:cxn ang="0">
                  <a:pos x="29" y="20"/>
                </a:cxn>
                <a:cxn ang="0">
                  <a:pos x="28" y="23"/>
                </a:cxn>
                <a:cxn ang="0">
                  <a:pos x="26" y="28"/>
                </a:cxn>
                <a:cxn ang="0">
                  <a:pos x="26" y="28"/>
                </a:cxn>
                <a:cxn ang="0">
                  <a:pos x="21" y="29"/>
                </a:cxn>
                <a:cxn ang="0">
                  <a:pos x="18" y="29"/>
                </a:cxn>
                <a:cxn ang="0">
                  <a:pos x="11" y="29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0" y="0"/>
                </a:cxn>
                <a:cxn ang="0">
                  <a:pos x="0" y="64"/>
                </a:cxn>
                <a:cxn ang="0">
                  <a:pos x="11" y="64"/>
                </a:cxn>
                <a:cxn ang="0">
                  <a:pos x="11" y="39"/>
                </a:cxn>
                <a:cxn ang="0">
                  <a:pos x="21" y="39"/>
                </a:cxn>
                <a:cxn ang="0">
                  <a:pos x="21" y="39"/>
                </a:cxn>
                <a:cxn ang="0">
                  <a:pos x="29" y="38"/>
                </a:cxn>
                <a:cxn ang="0">
                  <a:pos x="38" y="34"/>
                </a:cxn>
                <a:cxn ang="0">
                  <a:pos x="38" y="34"/>
                </a:cxn>
                <a:cxn ang="0">
                  <a:pos x="39" y="29"/>
                </a:cxn>
                <a:cxn ang="0">
                  <a:pos x="41" y="26"/>
                </a:cxn>
                <a:cxn ang="0">
                  <a:pos x="43" y="20"/>
                </a:cxn>
                <a:cxn ang="0">
                  <a:pos x="43" y="20"/>
                </a:cxn>
                <a:cxn ang="0">
                  <a:pos x="41" y="11"/>
                </a:cxn>
                <a:cxn ang="0">
                  <a:pos x="39" y="8"/>
                </a:cxn>
                <a:cxn ang="0">
                  <a:pos x="36" y="5"/>
                </a:cxn>
                <a:cxn ang="0">
                  <a:pos x="36" y="5"/>
                </a:cxn>
                <a:cxn ang="0">
                  <a:pos x="33" y="1"/>
                </a:cxn>
                <a:cxn ang="0">
                  <a:pos x="2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3" h="64">
                  <a:moveTo>
                    <a:pt x="11" y="10"/>
                  </a:moveTo>
                  <a:lnTo>
                    <a:pt x="16" y="10"/>
                  </a:lnTo>
                  <a:lnTo>
                    <a:pt x="16" y="10"/>
                  </a:lnTo>
                  <a:lnTo>
                    <a:pt x="21" y="11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8" y="15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28" y="23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1" y="29"/>
                  </a:lnTo>
                  <a:lnTo>
                    <a:pt x="18" y="29"/>
                  </a:lnTo>
                  <a:lnTo>
                    <a:pt x="11" y="29"/>
                  </a:lnTo>
                  <a:lnTo>
                    <a:pt x="11" y="10"/>
                  </a:lnTo>
                  <a:lnTo>
                    <a:pt x="11" y="10"/>
                  </a:lnTo>
                  <a:close/>
                  <a:moveTo>
                    <a:pt x="0" y="0"/>
                  </a:moveTo>
                  <a:lnTo>
                    <a:pt x="0" y="64"/>
                  </a:lnTo>
                  <a:lnTo>
                    <a:pt x="11" y="64"/>
                  </a:lnTo>
                  <a:lnTo>
                    <a:pt x="11" y="39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9" y="38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9" y="29"/>
                  </a:lnTo>
                  <a:lnTo>
                    <a:pt x="41" y="26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1" y="11"/>
                  </a:lnTo>
                  <a:lnTo>
                    <a:pt x="39" y="8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62626"/>
                </a:solidFill>
              </a:endParaRPr>
            </a:p>
          </p:txBody>
        </p:sp>
        <p:sp>
          <p:nvSpPr>
            <p:cNvPr id="39" name="Freeform 39"/>
            <p:cNvSpPr>
              <a:spLocks noEditPoints="1"/>
            </p:cNvSpPr>
            <p:nvPr userDrawn="1"/>
          </p:nvSpPr>
          <p:spPr bwMode="auto">
            <a:xfrm>
              <a:off x="1584268" y="1276313"/>
              <a:ext cx="104775" cy="104775"/>
            </a:xfrm>
            <a:custGeom>
              <a:avLst/>
              <a:gdLst/>
              <a:ahLst/>
              <a:cxnLst>
                <a:cxn ang="0">
                  <a:pos x="23" y="41"/>
                </a:cxn>
                <a:cxn ang="0">
                  <a:pos x="33" y="18"/>
                </a:cxn>
                <a:cxn ang="0">
                  <a:pos x="41" y="41"/>
                </a:cxn>
                <a:cxn ang="0">
                  <a:pos x="23" y="41"/>
                </a:cxn>
                <a:cxn ang="0">
                  <a:pos x="23" y="41"/>
                </a:cxn>
                <a:cxn ang="0">
                  <a:pos x="51" y="66"/>
                </a:cxn>
                <a:cxn ang="0">
                  <a:pos x="66" y="66"/>
                </a:cxn>
                <a:cxn ang="0">
                  <a:pos x="38" y="0"/>
                </a:cxn>
                <a:cxn ang="0">
                  <a:pos x="28" y="0"/>
                </a:cxn>
                <a:cxn ang="0">
                  <a:pos x="0" y="66"/>
                </a:cxn>
                <a:cxn ang="0">
                  <a:pos x="13" y="66"/>
                </a:cxn>
                <a:cxn ang="0">
                  <a:pos x="20" y="53"/>
                </a:cxn>
                <a:cxn ang="0">
                  <a:pos x="46" y="53"/>
                </a:cxn>
                <a:cxn ang="0">
                  <a:pos x="51" y="66"/>
                </a:cxn>
                <a:cxn ang="0">
                  <a:pos x="51" y="66"/>
                </a:cxn>
              </a:cxnLst>
              <a:rect l="0" t="0" r="r" b="b"/>
              <a:pathLst>
                <a:path w="66" h="66">
                  <a:moveTo>
                    <a:pt x="23" y="41"/>
                  </a:moveTo>
                  <a:lnTo>
                    <a:pt x="33" y="18"/>
                  </a:lnTo>
                  <a:lnTo>
                    <a:pt x="41" y="41"/>
                  </a:lnTo>
                  <a:lnTo>
                    <a:pt x="23" y="41"/>
                  </a:lnTo>
                  <a:lnTo>
                    <a:pt x="23" y="41"/>
                  </a:lnTo>
                  <a:close/>
                  <a:moveTo>
                    <a:pt x="51" y="66"/>
                  </a:moveTo>
                  <a:lnTo>
                    <a:pt x="66" y="66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0" y="66"/>
                  </a:lnTo>
                  <a:lnTo>
                    <a:pt x="13" y="66"/>
                  </a:lnTo>
                  <a:lnTo>
                    <a:pt x="20" y="53"/>
                  </a:lnTo>
                  <a:lnTo>
                    <a:pt x="46" y="53"/>
                  </a:lnTo>
                  <a:lnTo>
                    <a:pt x="51" y="66"/>
                  </a:lnTo>
                  <a:lnTo>
                    <a:pt x="51" y="6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62626"/>
                </a:solidFill>
              </a:endParaRPr>
            </a:p>
          </p:txBody>
        </p:sp>
        <p:sp>
          <p:nvSpPr>
            <p:cNvPr id="40" name="Freeform 40"/>
            <p:cNvSpPr>
              <a:spLocks/>
            </p:cNvSpPr>
            <p:nvPr userDrawn="1"/>
          </p:nvSpPr>
          <p:spPr bwMode="auto">
            <a:xfrm>
              <a:off x="1696980" y="1279488"/>
              <a:ext cx="98425" cy="101600"/>
            </a:xfrm>
            <a:custGeom>
              <a:avLst/>
              <a:gdLst/>
              <a:ahLst/>
              <a:cxnLst>
                <a:cxn ang="0">
                  <a:pos x="23" y="29"/>
                </a:cxn>
                <a:cxn ang="0">
                  <a:pos x="4" y="0"/>
                </a:cxn>
                <a:cxn ang="0">
                  <a:pos x="20" y="0"/>
                </a:cxn>
                <a:cxn ang="0">
                  <a:pos x="32" y="20"/>
                </a:cxn>
                <a:cxn ang="0">
                  <a:pos x="43" y="0"/>
                </a:cxn>
                <a:cxn ang="0">
                  <a:pos x="58" y="0"/>
                </a:cxn>
                <a:cxn ang="0">
                  <a:pos x="38" y="29"/>
                </a:cxn>
                <a:cxn ang="0">
                  <a:pos x="62" y="64"/>
                </a:cxn>
                <a:cxn ang="0">
                  <a:pos x="45" y="64"/>
                </a:cxn>
                <a:cxn ang="0">
                  <a:pos x="32" y="39"/>
                </a:cxn>
                <a:cxn ang="0">
                  <a:pos x="15" y="64"/>
                </a:cxn>
                <a:cxn ang="0">
                  <a:pos x="0" y="64"/>
                </a:cxn>
                <a:cxn ang="0">
                  <a:pos x="23" y="29"/>
                </a:cxn>
                <a:cxn ang="0">
                  <a:pos x="23" y="29"/>
                </a:cxn>
              </a:cxnLst>
              <a:rect l="0" t="0" r="r" b="b"/>
              <a:pathLst>
                <a:path w="62" h="64">
                  <a:moveTo>
                    <a:pt x="23" y="29"/>
                  </a:moveTo>
                  <a:lnTo>
                    <a:pt x="4" y="0"/>
                  </a:lnTo>
                  <a:lnTo>
                    <a:pt x="20" y="0"/>
                  </a:lnTo>
                  <a:lnTo>
                    <a:pt x="32" y="20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38" y="29"/>
                  </a:lnTo>
                  <a:lnTo>
                    <a:pt x="62" y="64"/>
                  </a:lnTo>
                  <a:lnTo>
                    <a:pt x="45" y="64"/>
                  </a:lnTo>
                  <a:lnTo>
                    <a:pt x="32" y="39"/>
                  </a:lnTo>
                  <a:lnTo>
                    <a:pt x="15" y="64"/>
                  </a:lnTo>
                  <a:lnTo>
                    <a:pt x="0" y="64"/>
                  </a:lnTo>
                  <a:lnTo>
                    <a:pt x="23" y="29"/>
                  </a:lnTo>
                  <a:lnTo>
                    <a:pt x="23" y="2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62626"/>
                </a:solidFill>
              </a:endParaRPr>
            </a:p>
          </p:txBody>
        </p:sp>
        <p:sp>
          <p:nvSpPr>
            <p:cNvPr id="41" name="Freeform 41"/>
            <p:cNvSpPr>
              <a:spLocks noEditPoints="1"/>
            </p:cNvSpPr>
            <p:nvPr userDrawn="1"/>
          </p:nvSpPr>
          <p:spPr bwMode="auto">
            <a:xfrm>
              <a:off x="1812868" y="1276313"/>
              <a:ext cx="111125" cy="107950"/>
            </a:xfrm>
            <a:custGeom>
              <a:avLst/>
              <a:gdLst/>
              <a:ahLst/>
              <a:cxnLst>
                <a:cxn ang="0">
                  <a:pos x="35" y="56"/>
                </a:cxn>
                <a:cxn ang="0">
                  <a:pos x="35" y="56"/>
                </a:cxn>
                <a:cxn ang="0">
                  <a:pos x="25" y="55"/>
                </a:cxn>
                <a:cxn ang="0">
                  <a:pos x="18" y="50"/>
                </a:cxn>
                <a:cxn ang="0">
                  <a:pos x="15" y="43"/>
                </a:cxn>
                <a:cxn ang="0">
                  <a:pos x="13" y="33"/>
                </a:cxn>
                <a:cxn ang="0">
                  <a:pos x="13" y="33"/>
                </a:cxn>
                <a:cxn ang="0">
                  <a:pos x="15" y="25"/>
                </a:cxn>
                <a:cxn ang="0">
                  <a:pos x="18" y="18"/>
                </a:cxn>
                <a:cxn ang="0">
                  <a:pos x="25" y="13"/>
                </a:cxn>
                <a:cxn ang="0">
                  <a:pos x="35" y="12"/>
                </a:cxn>
                <a:cxn ang="0">
                  <a:pos x="35" y="12"/>
                </a:cxn>
                <a:cxn ang="0">
                  <a:pos x="43" y="13"/>
                </a:cxn>
                <a:cxn ang="0">
                  <a:pos x="50" y="18"/>
                </a:cxn>
                <a:cxn ang="0">
                  <a:pos x="55" y="25"/>
                </a:cxn>
                <a:cxn ang="0">
                  <a:pos x="57" y="33"/>
                </a:cxn>
                <a:cxn ang="0">
                  <a:pos x="57" y="33"/>
                </a:cxn>
                <a:cxn ang="0">
                  <a:pos x="55" y="43"/>
                </a:cxn>
                <a:cxn ang="0">
                  <a:pos x="50" y="50"/>
                </a:cxn>
                <a:cxn ang="0">
                  <a:pos x="43" y="55"/>
                </a:cxn>
                <a:cxn ang="0">
                  <a:pos x="35" y="56"/>
                </a:cxn>
                <a:cxn ang="0">
                  <a:pos x="35" y="56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27" y="0"/>
                </a:cxn>
                <a:cxn ang="0">
                  <a:pos x="20" y="2"/>
                </a:cxn>
                <a:cxn ang="0">
                  <a:pos x="15" y="5"/>
                </a:cxn>
                <a:cxn ang="0">
                  <a:pos x="8" y="10"/>
                </a:cxn>
                <a:cxn ang="0">
                  <a:pos x="5" y="15"/>
                </a:cxn>
                <a:cxn ang="0">
                  <a:pos x="2" y="20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5" y="53"/>
                </a:cxn>
                <a:cxn ang="0">
                  <a:pos x="8" y="58"/>
                </a:cxn>
                <a:cxn ang="0">
                  <a:pos x="15" y="61"/>
                </a:cxn>
                <a:cxn ang="0">
                  <a:pos x="20" y="65"/>
                </a:cxn>
                <a:cxn ang="0">
                  <a:pos x="27" y="66"/>
                </a:cxn>
                <a:cxn ang="0">
                  <a:pos x="35" y="68"/>
                </a:cxn>
                <a:cxn ang="0">
                  <a:pos x="35" y="68"/>
                </a:cxn>
                <a:cxn ang="0">
                  <a:pos x="42" y="66"/>
                </a:cxn>
                <a:cxn ang="0">
                  <a:pos x="48" y="65"/>
                </a:cxn>
                <a:cxn ang="0">
                  <a:pos x="55" y="61"/>
                </a:cxn>
                <a:cxn ang="0">
                  <a:pos x="60" y="58"/>
                </a:cxn>
                <a:cxn ang="0">
                  <a:pos x="65" y="53"/>
                </a:cxn>
                <a:cxn ang="0">
                  <a:pos x="68" y="46"/>
                </a:cxn>
                <a:cxn ang="0">
                  <a:pos x="70" y="41"/>
                </a:cxn>
                <a:cxn ang="0">
                  <a:pos x="70" y="33"/>
                </a:cxn>
                <a:cxn ang="0">
                  <a:pos x="70" y="33"/>
                </a:cxn>
                <a:cxn ang="0">
                  <a:pos x="70" y="27"/>
                </a:cxn>
                <a:cxn ang="0">
                  <a:pos x="68" y="20"/>
                </a:cxn>
                <a:cxn ang="0">
                  <a:pos x="65" y="15"/>
                </a:cxn>
                <a:cxn ang="0">
                  <a:pos x="60" y="10"/>
                </a:cxn>
                <a:cxn ang="0">
                  <a:pos x="55" y="5"/>
                </a:cxn>
                <a:cxn ang="0">
                  <a:pos x="48" y="2"/>
                </a:cxn>
                <a:cxn ang="0">
                  <a:pos x="42" y="0"/>
                </a:cxn>
                <a:cxn ang="0">
                  <a:pos x="35" y="0"/>
                </a:cxn>
                <a:cxn ang="0">
                  <a:pos x="35" y="0"/>
                </a:cxn>
              </a:cxnLst>
              <a:rect l="0" t="0" r="r" b="b"/>
              <a:pathLst>
                <a:path w="70" h="68">
                  <a:moveTo>
                    <a:pt x="35" y="56"/>
                  </a:moveTo>
                  <a:lnTo>
                    <a:pt x="35" y="56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15" y="4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5" y="25"/>
                  </a:lnTo>
                  <a:lnTo>
                    <a:pt x="18" y="18"/>
                  </a:lnTo>
                  <a:lnTo>
                    <a:pt x="25" y="13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43" y="13"/>
                  </a:lnTo>
                  <a:lnTo>
                    <a:pt x="50" y="18"/>
                  </a:lnTo>
                  <a:lnTo>
                    <a:pt x="55" y="25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5" y="43"/>
                  </a:lnTo>
                  <a:lnTo>
                    <a:pt x="50" y="50"/>
                  </a:lnTo>
                  <a:lnTo>
                    <a:pt x="43" y="55"/>
                  </a:lnTo>
                  <a:lnTo>
                    <a:pt x="35" y="56"/>
                  </a:lnTo>
                  <a:lnTo>
                    <a:pt x="35" y="56"/>
                  </a:lnTo>
                  <a:close/>
                  <a:moveTo>
                    <a:pt x="35" y="0"/>
                  </a:moveTo>
                  <a:lnTo>
                    <a:pt x="35" y="0"/>
                  </a:lnTo>
                  <a:lnTo>
                    <a:pt x="27" y="0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8" y="10"/>
                  </a:lnTo>
                  <a:lnTo>
                    <a:pt x="5" y="15"/>
                  </a:lnTo>
                  <a:lnTo>
                    <a:pt x="2" y="20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3"/>
                  </a:lnTo>
                  <a:lnTo>
                    <a:pt x="8" y="58"/>
                  </a:lnTo>
                  <a:lnTo>
                    <a:pt x="15" y="61"/>
                  </a:lnTo>
                  <a:lnTo>
                    <a:pt x="20" y="65"/>
                  </a:lnTo>
                  <a:lnTo>
                    <a:pt x="27" y="66"/>
                  </a:lnTo>
                  <a:lnTo>
                    <a:pt x="35" y="68"/>
                  </a:lnTo>
                  <a:lnTo>
                    <a:pt x="35" y="68"/>
                  </a:lnTo>
                  <a:lnTo>
                    <a:pt x="42" y="66"/>
                  </a:lnTo>
                  <a:lnTo>
                    <a:pt x="48" y="65"/>
                  </a:lnTo>
                  <a:lnTo>
                    <a:pt x="55" y="61"/>
                  </a:lnTo>
                  <a:lnTo>
                    <a:pt x="60" y="58"/>
                  </a:lnTo>
                  <a:lnTo>
                    <a:pt x="65" y="53"/>
                  </a:lnTo>
                  <a:lnTo>
                    <a:pt x="68" y="46"/>
                  </a:lnTo>
                  <a:lnTo>
                    <a:pt x="70" y="41"/>
                  </a:lnTo>
                  <a:lnTo>
                    <a:pt x="70" y="33"/>
                  </a:lnTo>
                  <a:lnTo>
                    <a:pt x="70" y="33"/>
                  </a:lnTo>
                  <a:lnTo>
                    <a:pt x="70" y="27"/>
                  </a:lnTo>
                  <a:lnTo>
                    <a:pt x="68" y="20"/>
                  </a:lnTo>
                  <a:lnTo>
                    <a:pt x="65" y="15"/>
                  </a:lnTo>
                  <a:lnTo>
                    <a:pt x="60" y="10"/>
                  </a:lnTo>
                  <a:lnTo>
                    <a:pt x="55" y="5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62626"/>
                </a:solidFill>
              </a:endParaRPr>
            </a:p>
          </p:txBody>
        </p:sp>
        <p:sp>
          <p:nvSpPr>
            <p:cNvPr id="42" name="Freeform 42"/>
            <p:cNvSpPr>
              <a:spLocks noEditPoints="1"/>
            </p:cNvSpPr>
            <p:nvPr userDrawn="1"/>
          </p:nvSpPr>
          <p:spPr bwMode="auto">
            <a:xfrm>
              <a:off x="1949393" y="1279488"/>
              <a:ext cx="71438" cy="101600"/>
            </a:xfrm>
            <a:custGeom>
              <a:avLst/>
              <a:gdLst/>
              <a:ahLst/>
              <a:cxnLst>
                <a:cxn ang="0">
                  <a:pos x="14" y="10"/>
                </a:cxn>
                <a:cxn ang="0">
                  <a:pos x="17" y="10"/>
                </a:cxn>
                <a:cxn ang="0">
                  <a:pos x="17" y="10"/>
                </a:cxn>
                <a:cxn ang="0">
                  <a:pos x="22" y="10"/>
                </a:cxn>
                <a:cxn ang="0">
                  <a:pos x="24" y="11"/>
                </a:cxn>
                <a:cxn ang="0">
                  <a:pos x="27" y="15"/>
                </a:cxn>
                <a:cxn ang="0">
                  <a:pos x="27" y="18"/>
                </a:cxn>
                <a:cxn ang="0">
                  <a:pos x="27" y="18"/>
                </a:cxn>
                <a:cxn ang="0">
                  <a:pos x="25" y="23"/>
                </a:cxn>
                <a:cxn ang="0">
                  <a:pos x="24" y="25"/>
                </a:cxn>
                <a:cxn ang="0">
                  <a:pos x="17" y="26"/>
                </a:cxn>
                <a:cxn ang="0">
                  <a:pos x="14" y="26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0" y="0"/>
                </a:cxn>
                <a:cxn ang="0">
                  <a:pos x="0" y="64"/>
                </a:cxn>
                <a:cxn ang="0">
                  <a:pos x="24" y="64"/>
                </a:cxn>
                <a:cxn ang="0">
                  <a:pos x="24" y="64"/>
                </a:cxn>
                <a:cxn ang="0">
                  <a:pos x="32" y="63"/>
                </a:cxn>
                <a:cxn ang="0">
                  <a:pos x="35" y="61"/>
                </a:cxn>
                <a:cxn ang="0">
                  <a:pos x="40" y="59"/>
                </a:cxn>
                <a:cxn ang="0">
                  <a:pos x="40" y="59"/>
                </a:cxn>
                <a:cxn ang="0">
                  <a:pos x="42" y="56"/>
                </a:cxn>
                <a:cxn ang="0">
                  <a:pos x="43" y="53"/>
                </a:cxn>
                <a:cxn ang="0">
                  <a:pos x="45" y="46"/>
                </a:cxn>
                <a:cxn ang="0">
                  <a:pos x="45" y="46"/>
                </a:cxn>
                <a:cxn ang="0">
                  <a:pos x="45" y="39"/>
                </a:cxn>
                <a:cxn ang="0">
                  <a:pos x="43" y="36"/>
                </a:cxn>
                <a:cxn ang="0">
                  <a:pos x="40" y="33"/>
                </a:cxn>
                <a:cxn ang="0">
                  <a:pos x="40" y="33"/>
                </a:cxn>
                <a:cxn ang="0">
                  <a:pos x="37" y="31"/>
                </a:cxn>
                <a:cxn ang="0">
                  <a:pos x="32" y="29"/>
                </a:cxn>
                <a:cxn ang="0">
                  <a:pos x="32" y="29"/>
                </a:cxn>
                <a:cxn ang="0">
                  <a:pos x="37" y="26"/>
                </a:cxn>
                <a:cxn ang="0">
                  <a:pos x="38" y="23"/>
                </a:cxn>
                <a:cxn ang="0">
                  <a:pos x="40" y="16"/>
                </a:cxn>
                <a:cxn ang="0">
                  <a:pos x="40" y="16"/>
                </a:cxn>
                <a:cxn ang="0">
                  <a:pos x="38" y="10"/>
                </a:cxn>
                <a:cxn ang="0">
                  <a:pos x="34" y="3"/>
                </a:cxn>
                <a:cxn ang="0">
                  <a:pos x="34" y="3"/>
                </a:cxn>
                <a:cxn ang="0">
                  <a:pos x="29" y="1"/>
                </a:cxn>
                <a:cxn ang="0">
                  <a:pos x="25" y="0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36"/>
                </a:cxn>
                <a:cxn ang="0">
                  <a:pos x="19" y="36"/>
                </a:cxn>
                <a:cxn ang="0">
                  <a:pos x="19" y="36"/>
                </a:cxn>
                <a:cxn ang="0">
                  <a:pos x="24" y="36"/>
                </a:cxn>
                <a:cxn ang="0">
                  <a:pos x="27" y="38"/>
                </a:cxn>
                <a:cxn ang="0">
                  <a:pos x="27" y="38"/>
                </a:cxn>
                <a:cxn ang="0">
                  <a:pos x="30" y="39"/>
                </a:cxn>
                <a:cxn ang="0">
                  <a:pos x="32" y="41"/>
                </a:cxn>
                <a:cxn ang="0">
                  <a:pos x="32" y="44"/>
                </a:cxn>
                <a:cxn ang="0">
                  <a:pos x="32" y="44"/>
                </a:cxn>
                <a:cxn ang="0">
                  <a:pos x="32" y="48"/>
                </a:cxn>
                <a:cxn ang="0">
                  <a:pos x="29" y="51"/>
                </a:cxn>
                <a:cxn ang="0">
                  <a:pos x="29" y="51"/>
                </a:cxn>
                <a:cxn ang="0">
                  <a:pos x="24" y="53"/>
                </a:cxn>
                <a:cxn ang="0">
                  <a:pos x="19" y="53"/>
                </a:cxn>
                <a:cxn ang="0">
                  <a:pos x="14" y="53"/>
                </a:cxn>
                <a:cxn ang="0">
                  <a:pos x="14" y="36"/>
                </a:cxn>
                <a:cxn ang="0">
                  <a:pos x="14" y="36"/>
                </a:cxn>
              </a:cxnLst>
              <a:rect l="0" t="0" r="r" b="b"/>
              <a:pathLst>
                <a:path w="45" h="64">
                  <a:moveTo>
                    <a:pt x="14" y="10"/>
                  </a:moveTo>
                  <a:lnTo>
                    <a:pt x="17" y="10"/>
                  </a:lnTo>
                  <a:lnTo>
                    <a:pt x="17" y="10"/>
                  </a:lnTo>
                  <a:lnTo>
                    <a:pt x="22" y="10"/>
                  </a:lnTo>
                  <a:lnTo>
                    <a:pt x="24" y="11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5" y="23"/>
                  </a:lnTo>
                  <a:lnTo>
                    <a:pt x="24" y="25"/>
                  </a:lnTo>
                  <a:lnTo>
                    <a:pt x="17" y="26"/>
                  </a:lnTo>
                  <a:lnTo>
                    <a:pt x="14" y="26"/>
                  </a:lnTo>
                  <a:lnTo>
                    <a:pt x="14" y="10"/>
                  </a:lnTo>
                  <a:lnTo>
                    <a:pt x="14" y="10"/>
                  </a:lnTo>
                  <a:close/>
                  <a:moveTo>
                    <a:pt x="0" y="0"/>
                  </a:moveTo>
                  <a:lnTo>
                    <a:pt x="0" y="6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32" y="63"/>
                  </a:lnTo>
                  <a:lnTo>
                    <a:pt x="35" y="61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2" y="56"/>
                  </a:lnTo>
                  <a:lnTo>
                    <a:pt x="43" y="53"/>
                  </a:lnTo>
                  <a:lnTo>
                    <a:pt x="45" y="46"/>
                  </a:lnTo>
                  <a:lnTo>
                    <a:pt x="45" y="46"/>
                  </a:lnTo>
                  <a:lnTo>
                    <a:pt x="45" y="39"/>
                  </a:lnTo>
                  <a:lnTo>
                    <a:pt x="43" y="36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37" y="31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7" y="26"/>
                  </a:lnTo>
                  <a:lnTo>
                    <a:pt x="38" y="23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8" y="10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4" y="36"/>
                  </a:moveTo>
                  <a:lnTo>
                    <a:pt x="19" y="36"/>
                  </a:lnTo>
                  <a:lnTo>
                    <a:pt x="19" y="36"/>
                  </a:lnTo>
                  <a:lnTo>
                    <a:pt x="24" y="36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0" y="39"/>
                  </a:lnTo>
                  <a:lnTo>
                    <a:pt x="32" y="41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8"/>
                  </a:lnTo>
                  <a:lnTo>
                    <a:pt x="29" y="51"/>
                  </a:lnTo>
                  <a:lnTo>
                    <a:pt x="29" y="51"/>
                  </a:lnTo>
                  <a:lnTo>
                    <a:pt x="24" y="53"/>
                  </a:lnTo>
                  <a:lnTo>
                    <a:pt x="19" y="53"/>
                  </a:lnTo>
                  <a:lnTo>
                    <a:pt x="14" y="53"/>
                  </a:lnTo>
                  <a:lnTo>
                    <a:pt x="14" y="36"/>
                  </a:lnTo>
                  <a:lnTo>
                    <a:pt x="14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62626"/>
                </a:solidFill>
              </a:endParaRPr>
            </a:p>
          </p:txBody>
        </p:sp>
        <p:sp>
          <p:nvSpPr>
            <p:cNvPr id="43" name="Freeform 43"/>
            <p:cNvSpPr>
              <a:spLocks noEditPoints="1"/>
            </p:cNvSpPr>
            <p:nvPr userDrawn="1"/>
          </p:nvSpPr>
          <p:spPr bwMode="auto">
            <a:xfrm>
              <a:off x="2041468" y="1276313"/>
              <a:ext cx="114300" cy="107950"/>
            </a:xfrm>
            <a:custGeom>
              <a:avLst/>
              <a:gdLst/>
              <a:ahLst/>
              <a:cxnLst>
                <a:cxn ang="0">
                  <a:pos x="37" y="56"/>
                </a:cxn>
                <a:cxn ang="0">
                  <a:pos x="37" y="56"/>
                </a:cxn>
                <a:cxn ang="0">
                  <a:pos x="27" y="55"/>
                </a:cxn>
                <a:cxn ang="0">
                  <a:pos x="20" y="50"/>
                </a:cxn>
                <a:cxn ang="0">
                  <a:pos x="15" y="43"/>
                </a:cxn>
                <a:cxn ang="0">
                  <a:pos x="14" y="33"/>
                </a:cxn>
                <a:cxn ang="0">
                  <a:pos x="14" y="33"/>
                </a:cxn>
                <a:cxn ang="0">
                  <a:pos x="15" y="25"/>
                </a:cxn>
                <a:cxn ang="0">
                  <a:pos x="20" y="18"/>
                </a:cxn>
                <a:cxn ang="0">
                  <a:pos x="27" y="13"/>
                </a:cxn>
                <a:cxn ang="0">
                  <a:pos x="37" y="12"/>
                </a:cxn>
                <a:cxn ang="0">
                  <a:pos x="37" y="12"/>
                </a:cxn>
                <a:cxn ang="0">
                  <a:pos x="45" y="13"/>
                </a:cxn>
                <a:cxn ang="0">
                  <a:pos x="52" y="18"/>
                </a:cxn>
                <a:cxn ang="0">
                  <a:pos x="57" y="25"/>
                </a:cxn>
                <a:cxn ang="0">
                  <a:pos x="58" y="33"/>
                </a:cxn>
                <a:cxn ang="0">
                  <a:pos x="58" y="33"/>
                </a:cxn>
                <a:cxn ang="0">
                  <a:pos x="57" y="43"/>
                </a:cxn>
                <a:cxn ang="0">
                  <a:pos x="52" y="50"/>
                </a:cxn>
                <a:cxn ang="0">
                  <a:pos x="45" y="55"/>
                </a:cxn>
                <a:cxn ang="0">
                  <a:pos x="37" y="56"/>
                </a:cxn>
                <a:cxn ang="0">
                  <a:pos x="37" y="56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29" y="0"/>
                </a:cxn>
                <a:cxn ang="0">
                  <a:pos x="22" y="2"/>
                </a:cxn>
                <a:cxn ang="0">
                  <a:pos x="15" y="5"/>
                </a:cxn>
                <a:cxn ang="0">
                  <a:pos x="10" y="10"/>
                </a:cxn>
                <a:cxn ang="0">
                  <a:pos x="7" y="15"/>
                </a:cxn>
                <a:cxn ang="0">
                  <a:pos x="4" y="20"/>
                </a:cxn>
                <a:cxn ang="0">
                  <a:pos x="2" y="27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2" y="41"/>
                </a:cxn>
                <a:cxn ang="0">
                  <a:pos x="4" y="46"/>
                </a:cxn>
                <a:cxn ang="0">
                  <a:pos x="7" y="53"/>
                </a:cxn>
                <a:cxn ang="0">
                  <a:pos x="10" y="58"/>
                </a:cxn>
                <a:cxn ang="0">
                  <a:pos x="15" y="61"/>
                </a:cxn>
                <a:cxn ang="0">
                  <a:pos x="22" y="65"/>
                </a:cxn>
                <a:cxn ang="0">
                  <a:pos x="29" y="66"/>
                </a:cxn>
                <a:cxn ang="0">
                  <a:pos x="37" y="68"/>
                </a:cxn>
                <a:cxn ang="0">
                  <a:pos x="37" y="68"/>
                </a:cxn>
                <a:cxn ang="0">
                  <a:pos x="43" y="66"/>
                </a:cxn>
                <a:cxn ang="0">
                  <a:pos x="50" y="65"/>
                </a:cxn>
                <a:cxn ang="0">
                  <a:pos x="57" y="61"/>
                </a:cxn>
                <a:cxn ang="0">
                  <a:pos x="62" y="58"/>
                </a:cxn>
                <a:cxn ang="0">
                  <a:pos x="67" y="53"/>
                </a:cxn>
                <a:cxn ang="0">
                  <a:pos x="68" y="46"/>
                </a:cxn>
                <a:cxn ang="0">
                  <a:pos x="72" y="41"/>
                </a:cxn>
                <a:cxn ang="0">
                  <a:pos x="72" y="33"/>
                </a:cxn>
                <a:cxn ang="0">
                  <a:pos x="72" y="33"/>
                </a:cxn>
                <a:cxn ang="0">
                  <a:pos x="72" y="27"/>
                </a:cxn>
                <a:cxn ang="0">
                  <a:pos x="68" y="20"/>
                </a:cxn>
                <a:cxn ang="0">
                  <a:pos x="67" y="15"/>
                </a:cxn>
                <a:cxn ang="0">
                  <a:pos x="62" y="10"/>
                </a:cxn>
                <a:cxn ang="0">
                  <a:pos x="57" y="5"/>
                </a:cxn>
                <a:cxn ang="0">
                  <a:pos x="50" y="2"/>
                </a:cxn>
                <a:cxn ang="0">
                  <a:pos x="43" y="0"/>
                </a:cxn>
                <a:cxn ang="0">
                  <a:pos x="37" y="0"/>
                </a:cxn>
                <a:cxn ang="0">
                  <a:pos x="37" y="0"/>
                </a:cxn>
              </a:cxnLst>
              <a:rect l="0" t="0" r="r" b="b"/>
              <a:pathLst>
                <a:path w="72" h="68">
                  <a:moveTo>
                    <a:pt x="37" y="56"/>
                  </a:moveTo>
                  <a:lnTo>
                    <a:pt x="37" y="56"/>
                  </a:lnTo>
                  <a:lnTo>
                    <a:pt x="27" y="55"/>
                  </a:lnTo>
                  <a:lnTo>
                    <a:pt x="20" y="50"/>
                  </a:lnTo>
                  <a:lnTo>
                    <a:pt x="15" y="4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5" y="25"/>
                  </a:lnTo>
                  <a:lnTo>
                    <a:pt x="20" y="18"/>
                  </a:lnTo>
                  <a:lnTo>
                    <a:pt x="27" y="13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45" y="13"/>
                  </a:lnTo>
                  <a:lnTo>
                    <a:pt x="52" y="18"/>
                  </a:lnTo>
                  <a:lnTo>
                    <a:pt x="57" y="25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57" y="43"/>
                  </a:lnTo>
                  <a:lnTo>
                    <a:pt x="52" y="50"/>
                  </a:lnTo>
                  <a:lnTo>
                    <a:pt x="45" y="55"/>
                  </a:lnTo>
                  <a:lnTo>
                    <a:pt x="37" y="56"/>
                  </a:lnTo>
                  <a:lnTo>
                    <a:pt x="37" y="56"/>
                  </a:lnTo>
                  <a:close/>
                  <a:moveTo>
                    <a:pt x="37" y="0"/>
                  </a:moveTo>
                  <a:lnTo>
                    <a:pt x="37" y="0"/>
                  </a:lnTo>
                  <a:lnTo>
                    <a:pt x="29" y="0"/>
                  </a:lnTo>
                  <a:lnTo>
                    <a:pt x="22" y="2"/>
                  </a:lnTo>
                  <a:lnTo>
                    <a:pt x="15" y="5"/>
                  </a:lnTo>
                  <a:lnTo>
                    <a:pt x="10" y="10"/>
                  </a:lnTo>
                  <a:lnTo>
                    <a:pt x="7" y="15"/>
                  </a:lnTo>
                  <a:lnTo>
                    <a:pt x="4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41"/>
                  </a:lnTo>
                  <a:lnTo>
                    <a:pt x="4" y="46"/>
                  </a:lnTo>
                  <a:lnTo>
                    <a:pt x="7" y="53"/>
                  </a:lnTo>
                  <a:lnTo>
                    <a:pt x="10" y="58"/>
                  </a:lnTo>
                  <a:lnTo>
                    <a:pt x="15" y="61"/>
                  </a:lnTo>
                  <a:lnTo>
                    <a:pt x="22" y="65"/>
                  </a:lnTo>
                  <a:lnTo>
                    <a:pt x="29" y="66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43" y="66"/>
                  </a:lnTo>
                  <a:lnTo>
                    <a:pt x="50" y="65"/>
                  </a:lnTo>
                  <a:lnTo>
                    <a:pt x="57" y="61"/>
                  </a:lnTo>
                  <a:lnTo>
                    <a:pt x="62" y="58"/>
                  </a:lnTo>
                  <a:lnTo>
                    <a:pt x="67" y="53"/>
                  </a:lnTo>
                  <a:lnTo>
                    <a:pt x="68" y="46"/>
                  </a:lnTo>
                  <a:lnTo>
                    <a:pt x="72" y="41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2" y="27"/>
                  </a:lnTo>
                  <a:lnTo>
                    <a:pt x="68" y="20"/>
                  </a:lnTo>
                  <a:lnTo>
                    <a:pt x="67" y="15"/>
                  </a:lnTo>
                  <a:lnTo>
                    <a:pt x="62" y="10"/>
                  </a:lnTo>
                  <a:lnTo>
                    <a:pt x="57" y="5"/>
                  </a:lnTo>
                  <a:lnTo>
                    <a:pt x="50" y="2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62626"/>
                </a:solidFill>
              </a:endParaRPr>
            </a:p>
          </p:txBody>
        </p:sp>
        <p:sp>
          <p:nvSpPr>
            <p:cNvPr id="44" name="Freeform 44"/>
            <p:cNvSpPr>
              <a:spLocks noEditPoints="1"/>
            </p:cNvSpPr>
            <p:nvPr userDrawn="1"/>
          </p:nvSpPr>
          <p:spPr bwMode="auto">
            <a:xfrm>
              <a:off x="2181168" y="1244563"/>
              <a:ext cx="92075" cy="136525"/>
            </a:xfrm>
            <a:custGeom>
              <a:avLst/>
              <a:gdLst/>
              <a:ahLst/>
              <a:cxnLst>
                <a:cxn ang="0">
                  <a:pos x="13" y="22"/>
                </a:cxn>
                <a:cxn ang="0">
                  <a:pos x="13" y="65"/>
                </a:cxn>
                <a:cxn ang="0">
                  <a:pos x="50" y="20"/>
                </a:cxn>
                <a:cxn ang="0">
                  <a:pos x="58" y="20"/>
                </a:cxn>
                <a:cxn ang="0">
                  <a:pos x="58" y="86"/>
                </a:cxn>
                <a:cxn ang="0">
                  <a:pos x="45" y="86"/>
                </a:cxn>
                <a:cxn ang="0">
                  <a:pos x="45" y="42"/>
                </a:cxn>
                <a:cxn ang="0">
                  <a:pos x="9" y="86"/>
                </a:cxn>
                <a:cxn ang="0">
                  <a:pos x="0" y="86"/>
                </a:cxn>
                <a:cxn ang="0">
                  <a:pos x="0" y="22"/>
                </a:cxn>
                <a:cxn ang="0">
                  <a:pos x="13" y="22"/>
                </a:cxn>
                <a:cxn ang="0">
                  <a:pos x="13" y="22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30" y="7"/>
                </a:cxn>
                <a:cxn ang="0">
                  <a:pos x="30" y="7"/>
                </a:cxn>
                <a:cxn ang="0">
                  <a:pos x="33" y="5"/>
                </a:cxn>
                <a:cxn ang="0">
                  <a:pos x="37" y="3"/>
                </a:cxn>
                <a:cxn ang="0">
                  <a:pos x="38" y="0"/>
                </a:cxn>
                <a:cxn ang="0">
                  <a:pos x="47" y="5"/>
                </a:cxn>
                <a:cxn ang="0">
                  <a:pos x="47" y="5"/>
                </a:cxn>
                <a:cxn ang="0">
                  <a:pos x="45" y="8"/>
                </a:cxn>
                <a:cxn ang="0">
                  <a:pos x="42" y="12"/>
                </a:cxn>
                <a:cxn ang="0">
                  <a:pos x="35" y="15"/>
                </a:cxn>
                <a:cxn ang="0">
                  <a:pos x="30" y="15"/>
                </a:cxn>
                <a:cxn ang="0">
                  <a:pos x="30" y="15"/>
                </a:cxn>
                <a:cxn ang="0">
                  <a:pos x="23" y="15"/>
                </a:cxn>
                <a:cxn ang="0">
                  <a:pos x="18" y="12"/>
                </a:cxn>
                <a:cxn ang="0">
                  <a:pos x="13" y="8"/>
                </a:cxn>
                <a:cxn ang="0">
                  <a:pos x="12" y="5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58" h="86">
                  <a:moveTo>
                    <a:pt x="13" y="22"/>
                  </a:moveTo>
                  <a:lnTo>
                    <a:pt x="13" y="65"/>
                  </a:lnTo>
                  <a:lnTo>
                    <a:pt x="50" y="20"/>
                  </a:lnTo>
                  <a:lnTo>
                    <a:pt x="58" y="20"/>
                  </a:lnTo>
                  <a:lnTo>
                    <a:pt x="58" y="86"/>
                  </a:lnTo>
                  <a:lnTo>
                    <a:pt x="45" y="86"/>
                  </a:lnTo>
                  <a:lnTo>
                    <a:pt x="45" y="42"/>
                  </a:lnTo>
                  <a:lnTo>
                    <a:pt x="9" y="86"/>
                  </a:lnTo>
                  <a:lnTo>
                    <a:pt x="0" y="86"/>
                  </a:lnTo>
                  <a:lnTo>
                    <a:pt x="0" y="22"/>
                  </a:lnTo>
                  <a:lnTo>
                    <a:pt x="13" y="22"/>
                  </a:lnTo>
                  <a:lnTo>
                    <a:pt x="13" y="22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3" y="5"/>
                  </a:lnTo>
                  <a:lnTo>
                    <a:pt x="37" y="3"/>
                  </a:lnTo>
                  <a:lnTo>
                    <a:pt x="38" y="0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5" y="8"/>
                  </a:lnTo>
                  <a:lnTo>
                    <a:pt x="42" y="12"/>
                  </a:lnTo>
                  <a:lnTo>
                    <a:pt x="35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23" y="15"/>
                  </a:lnTo>
                  <a:lnTo>
                    <a:pt x="18" y="12"/>
                  </a:lnTo>
                  <a:lnTo>
                    <a:pt x="13" y="8"/>
                  </a:lnTo>
                  <a:lnTo>
                    <a:pt x="12" y="5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62626"/>
                </a:solidFill>
              </a:endParaRPr>
            </a:p>
          </p:txBody>
        </p:sp>
        <p:sp>
          <p:nvSpPr>
            <p:cNvPr id="45" name="Freeform 45"/>
            <p:cNvSpPr>
              <a:spLocks noEditPoints="1"/>
            </p:cNvSpPr>
            <p:nvPr userDrawn="1"/>
          </p:nvSpPr>
          <p:spPr bwMode="auto">
            <a:xfrm>
              <a:off x="2339918" y="1279488"/>
              <a:ext cx="101600" cy="122238"/>
            </a:xfrm>
            <a:custGeom>
              <a:avLst/>
              <a:gdLst/>
              <a:ahLst/>
              <a:cxnLst>
                <a:cxn ang="0">
                  <a:pos x="26" y="10"/>
                </a:cxn>
                <a:cxn ang="0">
                  <a:pos x="44" y="10"/>
                </a:cxn>
                <a:cxn ang="0">
                  <a:pos x="44" y="53"/>
                </a:cxn>
                <a:cxn ang="0">
                  <a:pos x="18" y="53"/>
                </a:cxn>
                <a:cxn ang="0">
                  <a:pos x="18" y="53"/>
                </a:cxn>
                <a:cxn ang="0">
                  <a:pos x="21" y="49"/>
                </a:cxn>
                <a:cxn ang="0">
                  <a:pos x="23" y="46"/>
                </a:cxn>
                <a:cxn ang="0">
                  <a:pos x="23" y="46"/>
                </a:cxn>
                <a:cxn ang="0">
                  <a:pos x="25" y="39"/>
                </a:cxn>
                <a:cxn ang="0">
                  <a:pos x="26" y="28"/>
                </a:cxn>
                <a:cxn ang="0">
                  <a:pos x="26" y="10"/>
                </a:cxn>
                <a:cxn ang="0">
                  <a:pos x="26" y="10"/>
                </a:cxn>
                <a:cxn ang="0">
                  <a:pos x="13" y="0"/>
                </a:cxn>
                <a:cxn ang="0">
                  <a:pos x="13" y="28"/>
                </a:cxn>
                <a:cxn ang="0">
                  <a:pos x="13" y="28"/>
                </a:cxn>
                <a:cxn ang="0">
                  <a:pos x="13" y="38"/>
                </a:cxn>
                <a:cxn ang="0">
                  <a:pos x="11" y="44"/>
                </a:cxn>
                <a:cxn ang="0">
                  <a:pos x="11" y="44"/>
                </a:cxn>
                <a:cxn ang="0">
                  <a:pos x="6" y="51"/>
                </a:cxn>
                <a:cxn ang="0">
                  <a:pos x="3" y="53"/>
                </a:cxn>
                <a:cxn ang="0">
                  <a:pos x="0" y="53"/>
                </a:cxn>
                <a:cxn ang="0">
                  <a:pos x="0" y="77"/>
                </a:cxn>
                <a:cxn ang="0">
                  <a:pos x="11" y="77"/>
                </a:cxn>
                <a:cxn ang="0">
                  <a:pos x="11" y="64"/>
                </a:cxn>
                <a:cxn ang="0">
                  <a:pos x="53" y="64"/>
                </a:cxn>
                <a:cxn ang="0">
                  <a:pos x="53" y="77"/>
                </a:cxn>
                <a:cxn ang="0">
                  <a:pos x="64" y="77"/>
                </a:cxn>
                <a:cxn ang="0">
                  <a:pos x="64" y="53"/>
                </a:cxn>
                <a:cxn ang="0">
                  <a:pos x="58" y="53"/>
                </a:cxn>
                <a:cxn ang="0">
                  <a:pos x="58" y="0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64" h="77">
                  <a:moveTo>
                    <a:pt x="26" y="10"/>
                  </a:moveTo>
                  <a:lnTo>
                    <a:pt x="44" y="10"/>
                  </a:lnTo>
                  <a:lnTo>
                    <a:pt x="44" y="53"/>
                  </a:lnTo>
                  <a:lnTo>
                    <a:pt x="18" y="53"/>
                  </a:lnTo>
                  <a:lnTo>
                    <a:pt x="18" y="53"/>
                  </a:lnTo>
                  <a:lnTo>
                    <a:pt x="21" y="49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25" y="39"/>
                  </a:lnTo>
                  <a:lnTo>
                    <a:pt x="26" y="28"/>
                  </a:lnTo>
                  <a:lnTo>
                    <a:pt x="26" y="10"/>
                  </a:lnTo>
                  <a:lnTo>
                    <a:pt x="26" y="10"/>
                  </a:lnTo>
                  <a:close/>
                  <a:moveTo>
                    <a:pt x="13" y="0"/>
                  </a:moveTo>
                  <a:lnTo>
                    <a:pt x="13" y="28"/>
                  </a:lnTo>
                  <a:lnTo>
                    <a:pt x="13" y="28"/>
                  </a:lnTo>
                  <a:lnTo>
                    <a:pt x="13" y="38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6" y="51"/>
                  </a:lnTo>
                  <a:lnTo>
                    <a:pt x="3" y="53"/>
                  </a:lnTo>
                  <a:lnTo>
                    <a:pt x="0" y="53"/>
                  </a:lnTo>
                  <a:lnTo>
                    <a:pt x="0" y="77"/>
                  </a:lnTo>
                  <a:lnTo>
                    <a:pt x="11" y="77"/>
                  </a:lnTo>
                  <a:lnTo>
                    <a:pt x="11" y="64"/>
                  </a:lnTo>
                  <a:lnTo>
                    <a:pt x="53" y="64"/>
                  </a:lnTo>
                  <a:lnTo>
                    <a:pt x="53" y="77"/>
                  </a:lnTo>
                  <a:lnTo>
                    <a:pt x="64" y="77"/>
                  </a:lnTo>
                  <a:lnTo>
                    <a:pt x="64" y="53"/>
                  </a:lnTo>
                  <a:lnTo>
                    <a:pt x="58" y="53"/>
                  </a:lnTo>
                  <a:lnTo>
                    <a:pt x="58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62626"/>
                </a:solidFill>
              </a:endParaRPr>
            </a:p>
          </p:txBody>
        </p:sp>
        <p:sp>
          <p:nvSpPr>
            <p:cNvPr id="46" name="Freeform 46"/>
            <p:cNvSpPr>
              <a:spLocks noEditPoints="1"/>
            </p:cNvSpPr>
            <p:nvPr userDrawn="1"/>
          </p:nvSpPr>
          <p:spPr bwMode="auto">
            <a:xfrm>
              <a:off x="2457393" y="1276313"/>
              <a:ext cx="114300" cy="107950"/>
            </a:xfrm>
            <a:custGeom>
              <a:avLst/>
              <a:gdLst/>
              <a:ahLst/>
              <a:cxnLst>
                <a:cxn ang="0">
                  <a:pos x="37" y="56"/>
                </a:cxn>
                <a:cxn ang="0">
                  <a:pos x="37" y="56"/>
                </a:cxn>
                <a:cxn ang="0">
                  <a:pos x="27" y="55"/>
                </a:cxn>
                <a:cxn ang="0">
                  <a:pos x="20" y="50"/>
                </a:cxn>
                <a:cxn ang="0">
                  <a:pos x="15" y="43"/>
                </a:cxn>
                <a:cxn ang="0">
                  <a:pos x="14" y="33"/>
                </a:cxn>
                <a:cxn ang="0">
                  <a:pos x="14" y="33"/>
                </a:cxn>
                <a:cxn ang="0">
                  <a:pos x="15" y="25"/>
                </a:cxn>
                <a:cxn ang="0">
                  <a:pos x="20" y="18"/>
                </a:cxn>
                <a:cxn ang="0">
                  <a:pos x="27" y="13"/>
                </a:cxn>
                <a:cxn ang="0">
                  <a:pos x="37" y="12"/>
                </a:cxn>
                <a:cxn ang="0">
                  <a:pos x="37" y="12"/>
                </a:cxn>
                <a:cxn ang="0">
                  <a:pos x="45" y="13"/>
                </a:cxn>
                <a:cxn ang="0">
                  <a:pos x="52" y="18"/>
                </a:cxn>
                <a:cxn ang="0">
                  <a:pos x="57" y="25"/>
                </a:cxn>
                <a:cxn ang="0">
                  <a:pos x="58" y="33"/>
                </a:cxn>
                <a:cxn ang="0">
                  <a:pos x="58" y="33"/>
                </a:cxn>
                <a:cxn ang="0">
                  <a:pos x="57" y="43"/>
                </a:cxn>
                <a:cxn ang="0">
                  <a:pos x="52" y="50"/>
                </a:cxn>
                <a:cxn ang="0">
                  <a:pos x="45" y="55"/>
                </a:cxn>
                <a:cxn ang="0">
                  <a:pos x="37" y="56"/>
                </a:cxn>
                <a:cxn ang="0">
                  <a:pos x="37" y="56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28" y="0"/>
                </a:cxn>
                <a:cxn ang="0">
                  <a:pos x="22" y="2"/>
                </a:cxn>
                <a:cxn ang="0">
                  <a:pos x="15" y="5"/>
                </a:cxn>
                <a:cxn ang="0">
                  <a:pos x="10" y="10"/>
                </a:cxn>
                <a:cxn ang="0">
                  <a:pos x="7" y="15"/>
                </a:cxn>
                <a:cxn ang="0">
                  <a:pos x="4" y="20"/>
                </a:cxn>
                <a:cxn ang="0">
                  <a:pos x="2" y="27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2" y="41"/>
                </a:cxn>
                <a:cxn ang="0">
                  <a:pos x="4" y="46"/>
                </a:cxn>
                <a:cxn ang="0">
                  <a:pos x="7" y="53"/>
                </a:cxn>
                <a:cxn ang="0">
                  <a:pos x="10" y="58"/>
                </a:cxn>
                <a:cxn ang="0">
                  <a:pos x="15" y="61"/>
                </a:cxn>
                <a:cxn ang="0">
                  <a:pos x="22" y="65"/>
                </a:cxn>
                <a:cxn ang="0">
                  <a:pos x="28" y="66"/>
                </a:cxn>
                <a:cxn ang="0">
                  <a:pos x="37" y="68"/>
                </a:cxn>
                <a:cxn ang="0">
                  <a:pos x="37" y="68"/>
                </a:cxn>
                <a:cxn ang="0">
                  <a:pos x="43" y="66"/>
                </a:cxn>
                <a:cxn ang="0">
                  <a:pos x="50" y="65"/>
                </a:cxn>
                <a:cxn ang="0">
                  <a:pos x="57" y="61"/>
                </a:cxn>
                <a:cxn ang="0">
                  <a:pos x="62" y="58"/>
                </a:cxn>
                <a:cxn ang="0">
                  <a:pos x="65" y="53"/>
                </a:cxn>
                <a:cxn ang="0">
                  <a:pos x="68" y="46"/>
                </a:cxn>
                <a:cxn ang="0">
                  <a:pos x="72" y="41"/>
                </a:cxn>
                <a:cxn ang="0">
                  <a:pos x="72" y="33"/>
                </a:cxn>
                <a:cxn ang="0">
                  <a:pos x="72" y="33"/>
                </a:cxn>
                <a:cxn ang="0">
                  <a:pos x="72" y="27"/>
                </a:cxn>
                <a:cxn ang="0">
                  <a:pos x="68" y="20"/>
                </a:cxn>
                <a:cxn ang="0">
                  <a:pos x="65" y="15"/>
                </a:cxn>
                <a:cxn ang="0">
                  <a:pos x="62" y="10"/>
                </a:cxn>
                <a:cxn ang="0">
                  <a:pos x="57" y="5"/>
                </a:cxn>
                <a:cxn ang="0">
                  <a:pos x="50" y="2"/>
                </a:cxn>
                <a:cxn ang="0">
                  <a:pos x="43" y="0"/>
                </a:cxn>
                <a:cxn ang="0">
                  <a:pos x="37" y="0"/>
                </a:cxn>
                <a:cxn ang="0">
                  <a:pos x="37" y="0"/>
                </a:cxn>
              </a:cxnLst>
              <a:rect l="0" t="0" r="r" b="b"/>
              <a:pathLst>
                <a:path w="72" h="68">
                  <a:moveTo>
                    <a:pt x="37" y="56"/>
                  </a:moveTo>
                  <a:lnTo>
                    <a:pt x="37" y="56"/>
                  </a:lnTo>
                  <a:lnTo>
                    <a:pt x="27" y="55"/>
                  </a:lnTo>
                  <a:lnTo>
                    <a:pt x="20" y="50"/>
                  </a:lnTo>
                  <a:lnTo>
                    <a:pt x="15" y="4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5" y="25"/>
                  </a:lnTo>
                  <a:lnTo>
                    <a:pt x="20" y="18"/>
                  </a:lnTo>
                  <a:lnTo>
                    <a:pt x="27" y="13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45" y="13"/>
                  </a:lnTo>
                  <a:lnTo>
                    <a:pt x="52" y="18"/>
                  </a:lnTo>
                  <a:lnTo>
                    <a:pt x="57" y="25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57" y="43"/>
                  </a:lnTo>
                  <a:lnTo>
                    <a:pt x="52" y="50"/>
                  </a:lnTo>
                  <a:lnTo>
                    <a:pt x="45" y="55"/>
                  </a:lnTo>
                  <a:lnTo>
                    <a:pt x="37" y="56"/>
                  </a:lnTo>
                  <a:lnTo>
                    <a:pt x="37" y="56"/>
                  </a:lnTo>
                  <a:close/>
                  <a:moveTo>
                    <a:pt x="37" y="0"/>
                  </a:moveTo>
                  <a:lnTo>
                    <a:pt x="37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5" y="5"/>
                  </a:lnTo>
                  <a:lnTo>
                    <a:pt x="10" y="10"/>
                  </a:lnTo>
                  <a:lnTo>
                    <a:pt x="7" y="15"/>
                  </a:lnTo>
                  <a:lnTo>
                    <a:pt x="4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41"/>
                  </a:lnTo>
                  <a:lnTo>
                    <a:pt x="4" y="46"/>
                  </a:lnTo>
                  <a:lnTo>
                    <a:pt x="7" y="53"/>
                  </a:lnTo>
                  <a:lnTo>
                    <a:pt x="10" y="58"/>
                  </a:lnTo>
                  <a:lnTo>
                    <a:pt x="15" y="61"/>
                  </a:lnTo>
                  <a:lnTo>
                    <a:pt x="22" y="65"/>
                  </a:lnTo>
                  <a:lnTo>
                    <a:pt x="28" y="66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43" y="66"/>
                  </a:lnTo>
                  <a:lnTo>
                    <a:pt x="50" y="65"/>
                  </a:lnTo>
                  <a:lnTo>
                    <a:pt x="57" y="61"/>
                  </a:lnTo>
                  <a:lnTo>
                    <a:pt x="62" y="58"/>
                  </a:lnTo>
                  <a:lnTo>
                    <a:pt x="65" y="53"/>
                  </a:lnTo>
                  <a:lnTo>
                    <a:pt x="68" y="46"/>
                  </a:lnTo>
                  <a:lnTo>
                    <a:pt x="72" y="41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2" y="27"/>
                  </a:lnTo>
                  <a:lnTo>
                    <a:pt x="68" y="20"/>
                  </a:lnTo>
                  <a:lnTo>
                    <a:pt x="65" y="15"/>
                  </a:lnTo>
                  <a:lnTo>
                    <a:pt x="62" y="10"/>
                  </a:lnTo>
                  <a:lnTo>
                    <a:pt x="57" y="5"/>
                  </a:lnTo>
                  <a:lnTo>
                    <a:pt x="50" y="2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62626"/>
                </a:solidFill>
              </a:endParaRPr>
            </a:p>
          </p:txBody>
        </p:sp>
        <p:sp>
          <p:nvSpPr>
            <p:cNvPr id="47" name="Freeform 47"/>
            <p:cNvSpPr>
              <a:spLocks/>
            </p:cNvSpPr>
            <p:nvPr userDrawn="1"/>
          </p:nvSpPr>
          <p:spPr bwMode="auto">
            <a:xfrm>
              <a:off x="2592330" y="1276313"/>
              <a:ext cx="123825" cy="104775"/>
            </a:xfrm>
            <a:custGeom>
              <a:avLst/>
              <a:gdLst/>
              <a:ahLst/>
              <a:cxnLst>
                <a:cxn ang="0">
                  <a:pos x="0" y="66"/>
                </a:cxn>
                <a:cxn ang="0">
                  <a:pos x="11" y="0"/>
                </a:cxn>
                <a:cxn ang="0">
                  <a:pos x="21" y="0"/>
                </a:cxn>
                <a:cxn ang="0">
                  <a:pos x="40" y="43"/>
                </a:cxn>
                <a:cxn ang="0">
                  <a:pos x="58" y="0"/>
                </a:cxn>
                <a:cxn ang="0">
                  <a:pos x="66" y="0"/>
                </a:cxn>
                <a:cxn ang="0">
                  <a:pos x="78" y="66"/>
                </a:cxn>
                <a:cxn ang="0">
                  <a:pos x="64" y="66"/>
                </a:cxn>
                <a:cxn ang="0">
                  <a:pos x="59" y="27"/>
                </a:cxn>
                <a:cxn ang="0">
                  <a:pos x="41" y="66"/>
                </a:cxn>
                <a:cxn ang="0">
                  <a:pos x="36" y="66"/>
                </a:cxn>
                <a:cxn ang="0">
                  <a:pos x="20" y="27"/>
                </a:cxn>
                <a:cxn ang="0">
                  <a:pos x="13" y="66"/>
                </a:cxn>
                <a:cxn ang="0">
                  <a:pos x="0" y="66"/>
                </a:cxn>
                <a:cxn ang="0">
                  <a:pos x="0" y="66"/>
                </a:cxn>
              </a:cxnLst>
              <a:rect l="0" t="0" r="r" b="b"/>
              <a:pathLst>
                <a:path w="78" h="66">
                  <a:moveTo>
                    <a:pt x="0" y="66"/>
                  </a:moveTo>
                  <a:lnTo>
                    <a:pt x="11" y="0"/>
                  </a:lnTo>
                  <a:lnTo>
                    <a:pt x="21" y="0"/>
                  </a:lnTo>
                  <a:lnTo>
                    <a:pt x="40" y="43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8" y="66"/>
                  </a:lnTo>
                  <a:lnTo>
                    <a:pt x="64" y="66"/>
                  </a:lnTo>
                  <a:lnTo>
                    <a:pt x="59" y="27"/>
                  </a:lnTo>
                  <a:lnTo>
                    <a:pt x="41" y="66"/>
                  </a:lnTo>
                  <a:lnTo>
                    <a:pt x="36" y="66"/>
                  </a:lnTo>
                  <a:lnTo>
                    <a:pt x="20" y="27"/>
                  </a:lnTo>
                  <a:lnTo>
                    <a:pt x="13" y="66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62626"/>
                </a:solidFill>
              </a:endParaRPr>
            </a:p>
          </p:txBody>
        </p:sp>
        <p:sp>
          <p:nvSpPr>
            <p:cNvPr id="48" name="Freeform 48"/>
            <p:cNvSpPr>
              <a:spLocks noEditPoints="1"/>
            </p:cNvSpPr>
            <p:nvPr userDrawn="1"/>
          </p:nvSpPr>
          <p:spPr bwMode="auto">
            <a:xfrm>
              <a:off x="1300105" y="1058826"/>
              <a:ext cx="71438" cy="730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35" y="3"/>
                </a:cxn>
                <a:cxn ang="0">
                  <a:pos x="38" y="6"/>
                </a:cxn>
                <a:cxn ang="0">
                  <a:pos x="43" y="11"/>
                </a:cxn>
                <a:cxn ang="0">
                  <a:pos x="45" y="23"/>
                </a:cxn>
                <a:cxn ang="0">
                  <a:pos x="45" y="28"/>
                </a:cxn>
                <a:cxn ang="0">
                  <a:pos x="43" y="34"/>
                </a:cxn>
                <a:cxn ang="0">
                  <a:pos x="35" y="43"/>
                </a:cxn>
                <a:cxn ang="0">
                  <a:pos x="28" y="44"/>
                </a:cxn>
                <a:cxn ang="0">
                  <a:pos x="23" y="46"/>
                </a:cxn>
                <a:cxn ang="0">
                  <a:pos x="12" y="43"/>
                </a:cxn>
                <a:cxn ang="0">
                  <a:pos x="7" y="39"/>
                </a:cxn>
                <a:cxn ang="0">
                  <a:pos x="3" y="34"/>
                </a:cxn>
                <a:cxn ang="0">
                  <a:pos x="0" y="23"/>
                </a:cxn>
                <a:cxn ang="0">
                  <a:pos x="2" y="16"/>
                </a:cxn>
                <a:cxn ang="0">
                  <a:pos x="3" y="11"/>
                </a:cxn>
                <a:cxn ang="0">
                  <a:pos x="12" y="3"/>
                </a:cxn>
                <a:cxn ang="0">
                  <a:pos x="17" y="1"/>
                </a:cxn>
                <a:cxn ang="0">
                  <a:pos x="23" y="0"/>
                </a:cxn>
                <a:cxn ang="0">
                  <a:pos x="23" y="3"/>
                </a:cxn>
                <a:cxn ang="0">
                  <a:pos x="13" y="6"/>
                </a:cxn>
                <a:cxn ang="0">
                  <a:pos x="10" y="10"/>
                </a:cxn>
                <a:cxn ang="0">
                  <a:pos x="7" y="13"/>
                </a:cxn>
                <a:cxn ang="0">
                  <a:pos x="3" y="23"/>
                </a:cxn>
                <a:cxn ang="0">
                  <a:pos x="5" y="28"/>
                </a:cxn>
                <a:cxn ang="0">
                  <a:pos x="7" y="33"/>
                </a:cxn>
                <a:cxn ang="0">
                  <a:pos x="13" y="39"/>
                </a:cxn>
                <a:cxn ang="0">
                  <a:pos x="18" y="41"/>
                </a:cxn>
                <a:cxn ang="0">
                  <a:pos x="23" y="41"/>
                </a:cxn>
                <a:cxn ang="0">
                  <a:pos x="31" y="39"/>
                </a:cxn>
                <a:cxn ang="0">
                  <a:pos x="36" y="36"/>
                </a:cxn>
                <a:cxn ang="0">
                  <a:pos x="40" y="33"/>
                </a:cxn>
                <a:cxn ang="0">
                  <a:pos x="41" y="23"/>
                </a:cxn>
                <a:cxn ang="0">
                  <a:pos x="41" y="18"/>
                </a:cxn>
                <a:cxn ang="0">
                  <a:pos x="40" y="13"/>
                </a:cxn>
                <a:cxn ang="0">
                  <a:pos x="31" y="6"/>
                </a:cxn>
                <a:cxn ang="0">
                  <a:pos x="28" y="5"/>
                </a:cxn>
                <a:cxn ang="0">
                  <a:pos x="23" y="3"/>
                </a:cxn>
                <a:cxn ang="0">
                  <a:pos x="13" y="11"/>
                </a:cxn>
                <a:cxn ang="0">
                  <a:pos x="22" y="11"/>
                </a:cxn>
                <a:cxn ang="0">
                  <a:pos x="28" y="11"/>
                </a:cxn>
                <a:cxn ang="0">
                  <a:pos x="30" y="15"/>
                </a:cxn>
                <a:cxn ang="0">
                  <a:pos x="31" y="18"/>
                </a:cxn>
                <a:cxn ang="0">
                  <a:pos x="30" y="23"/>
                </a:cxn>
                <a:cxn ang="0">
                  <a:pos x="28" y="23"/>
                </a:cxn>
                <a:cxn ang="0">
                  <a:pos x="25" y="24"/>
                </a:cxn>
                <a:cxn ang="0">
                  <a:pos x="26" y="26"/>
                </a:cxn>
                <a:cxn ang="0">
                  <a:pos x="33" y="36"/>
                </a:cxn>
                <a:cxn ang="0">
                  <a:pos x="26" y="31"/>
                </a:cxn>
                <a:cxn ang="0">
                  <a:pos x="22" y="26"/>
                </a:cxn>
                <a:cxn ang="0">
                  <a:pos x="20" y="24"/>
                </a:cxn>
                <a:cxn ang="0">
                  <a:pos x="17" y="36"/>
                </a:cxn>
                <a:cxn ang="0">
                  <a:pos x="13" y="36"/>
                </a:cxn>
                <a:cxn ang="0">
                  <a:pos x="22" y="21"/>
                </a:cxn>
                <a:cxn ang="0">
                  <a:pos x="26" y="21"/>
                </a:cxn>
                <a:cxn ang="0">
                  <a:pos x="28" y="18"/>
                </a:cxn>
                <a:cxn ang="0">
                  <a:pos x="26" y="16"/>
                </a:cxn>
                <a:cxn ang="0">
                  <a:pos x="25" y="15"/>
                </a:cxn>
                <a:cxn ang="0">
                  <a:pos x="22" y="15"/>
                </a:cxn>
                <a:cxn ang="0">
                  <a:pos x="17" y="21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lnTo>
                    <a:pt x="23" y="0"/>
                  </a:lnTo>
                  <a:lnTo>
                    <a:pt x="28" y="1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5" y="16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5" y="28"/>
                  </a:lnTo>
                  <a:lnTo>
                    <a:pt x="43" y="34"/>
                  </a:lnTo>
                  <a:lnTo>
                    <a:pt x="43" y="34"/>
                  </a:lnTo>
                  <a:lnTo>
                    <a:pt x="40" y="39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28" y="44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17" y="44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7" y="39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2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7" y="6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7" y="1"/>
                  </a:lnTo>
                  <a:lnTo>
                    <a:pt x="23" y="0"/>
                  </a:lnTo>
                  <a:lnTo>
                    <a:pt x="23" y="0"/>
                  </a:lnTo>
                  <a:close/>
                  <a:moveTo>
                    <a:pt x="23" y="3"/>
                  </a:moveTo>
                  <a:lnTo>
                    <a:pt x="23" y="3"/>
                  </a:lnTo>
                  <a:lnTo>
                    <a:pt x="18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0" y="10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5" y="18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5" y="28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10" y="36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8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8" y="41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6" y="36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41" y="28"/>
                  </a:lnTo>
                  <a:lnTo>
                    <a:pt x="41" y="23"/>
                  </a:lnTo>
                  <a:lnTo>
                    <a:pt x="41" y="23"/>
                  </a:lnTo>
                  <a:lnTo>
                    <a:pt x="41" y="18"/>
                  </a:lnTo>
                  <a:lnTo>
                    <a:pt x="40" y="13"/>
                  </a:lnTo>
                  <a:lnTo>
                    <a:pt x="40" y="13"/>
                  </a:lnTo>
                  <a:lnTo>
                    <a:pt x="36" y="10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28" y="5"/>
                  </a:lnTo>
                  <a:lnTo>
                    <a:pt x="23" y="3"/>
                  </a:lnTo>
                  <a:lnTo>
                    <a:pt x="23" y="3"/>
                  </a:lnTo>
                  <a:close/>
                  <a:moveTo>
                    <a:pt x="13" y="36"/>
                  </a:moveTo>
                  <a:lnTo>
                    <a:pt x="13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20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28" y="23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30" y="31"/>
                  </a:lnTo>
                  <a:lnTo>
                    <a:pt x="33" y="36"/>
                  </a:lnTo>
                  <a:lnTo>
                    <a:pt x="28" y="36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4"/>
                  </a:lnTo>
                  <a:lnTo>
                    <a:pt x="17" y="24"/>
                  </a:lnTo>
                  <a:lnTo>
                    <a:pt x="17" y="36"/>
                  </a:lnTo>
                  <a:lnTo>
                    <a:pt x="13" y="36"/>
                  </a:lnTo>
                  <a:lnTo>
                    <a:pt x="13" y="36"/>
                  </a:lnTo>
                  <a:close/>
                  <a:moveTo>
                    <a:pt x="17" y="21"/>
                  </a:moveTo>
                  <a:lnTo>
                    <a:pt x="22" y="21"/>
                  </a:lnTo>
                  <a:lnTo>
                    <a:pt x="22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2" y="15"/>
                  </a:lnTo>
                  <a:lnTo>
                    <a:pt x="17" y="15"/>
                  </a:lnTo>
                  <a:lnTo>
                    <a:pt x="17" y="21"/>
                  </a:lnTo>
                  <a:lnTo>
                    <a:pt x="17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262626"/>
                </a:solidFill>
              </a:endParaRPr>
            </a:p>
          </p:txBody>
        </p:sp>
      </p:grpSp>
      <p:sp>
        <p:nvSpPr>
          <p:cNvPr id="56" name="Заголовок 90"/>
          <p:cNvSpPr>
            <a:spLocks noGrp="1"/>
          </p:cNvSpPr>
          <p:nvPr>
            <p:ph type="title"/>
          </p:nvPr>
        </p:nvSpPr>
        <p:spPr>
          <a:xfrm>
            <a:off x="3332820" y="3284984"/>
            <a:ext cx="6214348" cy="9361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58" name="Picture 9"/>
          <p:cNvPicPr>
            <a:picLocks noChangeAspect="1" noChangeArrowheads="1"/>
          </p:cNvPicPr>
          <p:nvPr userDrawn="1"/>
        </p:nvPicPr>
        <p:blipFill>
          <a:blip r:embed="rId3" cstate="print"/>
          <a:srcRect t="10391" b="10391"/>
          <a:stretch>
            <a:fillRect/>
          </a:stretch>
        </p:blipFill>
        <p:spPr bwMode="auto">
          <a:xfrm>
            <a:off x="0" y="4626658"/>
            <a:ext cx="607695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 l="17712" t="10995"/>
          <a:stretch>
            <a:fillRect/>
          </a:stretch>
        </p:blipFill>
        <p:spPr bwMode="auto">
          <a:xfrm>
            <a:off x="6141434" y="4611672"/>
            <a:ext cx="3756025" cy="223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8540" t="25784" b="29154"/>
          <a:stretch>
            <a:fillRect/>
          </a:stretch>
        </p:blipFill>
        <p:spPr bwMode="auto">
          <a:xfrm>
            <a:off x="3066422" y="-9525"/>
            <a:ext cx="6831032" cy="224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4836675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304800"/>
            <a:ext cx="8915400" cy="8382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12750" y="1295400"/>
            <a:ext cx="8915400" cy="48006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7783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fld id="{6A55593E-38F3-4BEB-B329-A2115F1C14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65382" y="152724"/>
            <a:ext cx="8208000" cy="792000"/>
          </a:xfrm>
          <a:prstGeom prst="rect">
            <a:avLst/>
          </a:prstGeom>
        </p:spPr>
        <p:txBody>
          <a:bodyPr anchor="ctr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7"/>
          <a:stretch>
            <a:fillRect/>
          </a:stretch>
        </p:blipFill>
        <p:spPr bwMode="auto">
          <a:xfrm>
            <a:off x="-15872" y="0"/>
            <a:ext cx="992981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8840788" y="6237288"/>
            <a:ext cx="1071562" cy="252412"/>
          </a:xfrm>
          <a:prstGeom prst="rect">
            <a:avLst/>
          </a:prstGeom>
          <a:solidFill>
            <a:srgbClr val="BE0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</a:rPr>
              <a:t>www.vsk.ru</a:t>
            </a:r>
            <a:endParaRPr lang="ru-RU" sz="1200" dirty="0">
              <a:solidFill>
                <a:prstClr val="white"/>
              </a:solidFill>
            </a:endParaRPr>
          </a:p>
        </p:txBody>
      </p:sp>
      <p:grpSp>
        <p:nvGrpSpPr>
          <p:cNvPr id="5" name="Группа 7"/>
          <p:cNvGrpSpPr>
            <a:grpSpLocks/>
          </p:cNvGrpSpPr>
          <p:nvPr userDrawn="1"/>
        </p:nvGrpSpPr>
        <p:grpSpPr bwMode="auto">
          <a:xfrm>
            <a:off x="644525" y="5988054"/>
            <a:ext cx="2363788" cy="642770"/>
            <a:chOff x="1015393" y="5551736"/>
            <a:chExt cx="2364979" cy="643316"/>
          </a:xfrm>
        </p:grpSpPr>
        <p:sp>
          <p:nvSpPr>
            <p:cNvPr id="6" name="TextBox 5"/>
            <p:cNvSpPr txBox="1">
              <a:spLocks noChangeArrowheads="1"/>
            </p:cNvSpPr>
            <p:nvPr userDrawn="1"/>
          </p:nvSpPr>
          <p:spPr bwMode="auto">
            <a:xfrm>
              <a:off x="1015393" y="5686789"/>
              <a:ext cx="1596242" cy="50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defRPr/>
              </a:pPr>
              <a:r>
                <a:rPr lang="en-US" sz="5400" b="1" smtClean="0">
                  <a:solidFill>
                    <a:prstClr val="white"/>
                  </a:solidFill>
                  <a:latin typeface="Tahoma" pitchFamily="34" charset="0"/>
                </a:rPr>
                <a:t>20</a:t>
              </a:r>
              <a:endParaRPr lang="ru-RU" sz="1200" smtClean="0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7" name="TextBox 6"/>
            <p:cNvSpPr txBox="1">
              <a:spLocks noChangeArrowheads="1"/>
            </p:cNvSpPr>
            <p:nvPr userDrawn="1"/>
          </p:nvSpPr>
          <p:spPr bwMode="auto">
            <a:xfrm>
              <a:off x="1928666" y="5551736"/>
              <a:ext cx="1451706" cy="591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defRPr/>
              </a:pPr>
              <a:r>
                <a:rPr lang="ru-RU" smtClean="0">
                  <a:solidFill>
                    <a:prstClr val="white"/>
                  </a:solidFill>
                  <a:latin typeface="Tahoma" pitchFamily="34" charset="0"/>
                </a:rPr>
                <a:t>лет</a:t>
              </a:r>
            </a:p>
            <a:p>
              <a:pPr eaLnBrk="1" hangingPunct="1">
                <a:lnSpc>
                  <a:spcPct val="90000"/>
                </a:lnSpc>
                <a:defRPr/>
              </a:pPr>
              <a:r>
                <a:rPr lang="ru-RU" smtClean="0">
                  <a:solidFill>
                    <a:prstClr val="white"/>
                  </a:solidFill>
                  <a:latin typeface="Tahoma" pitchFamily="34" charset="0"/>
                </a:rPr>
                <a:t>успеха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549279"/>
            <a:ext cx="28575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6624" y="2348880"/>
            <a:ext cx="4562400" cy="273630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75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AA8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fld id="{22E618C3-6929-490B-B1C2-9FCC65EB59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201373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65382" y="152724"/>
            <a:ext cx="8208000" cy="792000"/>
          </a:xfrm>
          <a:prstGeom prst="rect">
            <a:avLst/>
          </a:prstGeom>
        </p:spPr>
        <p:txBody>
          <a:bodyPr/>
          <a:lstStyle>
            <a:lvl1pPr algn="l">
              <a:defRPr sz="24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AA8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fld id="{86E7369E-3B9F-48CD-B2C0-49117FD402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319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85750" y="1000125"/>
            <a:ext cx="6180138" cy="1588"/>
          </a:xfrm>
          <a:prstGeom prst="line">
            <a:avLst/>
          </a:prstGeom>
          <a:ln w="28575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511925" y="1000125"/>
            <a:ext cx="1949450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8488368" y="1000125"/>
            <a:ext cx="109220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>
            <a:off x="8990013" y="6496080"/>
            <a:ext cx="622300" cy="176213"/>
            <a:chOff x="8297863" y="6570663"/>
            <a:chExt cx="574675" cy="176212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8444464" y="6642101"/>
              <a:ext cx="85028" cy="777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9" y="0"/>
                </a:cxn>
                <a:cxn ang="0">
                  <a:pos x="59" y="54"/>
                </a:cxn>
                <a:cxn ang="0">
                  <a:pos x="93" y="0"/>
                </a:cxn>
                <a:cxn ang="0">
                  <a:pos x="158" y="0"/>
                </a:cxn>
                <a:cxn ang="0">
                  <a:pos x="107" y="71"/>
                </a:cxn>
                <a:cxn ang="0">
                  <a:pos x="160" y="148"/>
                </a:cxn>
                <a:cxn ang="0">
                  <a:pos x="90" y="148"/>
                </a:cxn>
                <a:cxn ang="0">
                  <a:pos x="59" y="92"/>
                </a:cxn>
                <a:cxn ang="0">
                  <a:pos x="59" y="148"/>
                </a:cxn>
                <a:cxn ang="0">
                  <a:pos x="0" y="14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0" h="148">
                  <a:moveTo>
                    <a:pt x="0" y="0"/>
                  </a:moveTo>
                  <a:lnTo>
                    <a:pt x="59" y="0"/>
                  </a:lnTo>
                  <a:lnTo>
                    <a:pt x="59" y="54"/>
                  </a:lnTo>
                  <a:lnTo>
                    <a:pt x="93" y="0"/>
                  </a:lnTo>
                  <a:lnTo>
                    <a:pt x="158" y="0"/>
                  </a:lnTo>
                  <a:lnTo>
                    <a:pt x="107" y="71"/>
                  </a:lnTo>
                  <a:lnTo>
                    <a:pt x="160" y="148"/>
                  </a:lnTo>
                  <a:lnTo>
                    <a:pt x="90" y="148"/>
                  </a:lnTo>
                  <a:lnTo>
                    <a:pt x="59" y="92"/>
                  </a:lnTo>
                  <a:lnTo>
                    <a:pt x="59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8371163" y="6640513"/>
              <a:ext cx="64504" cy="82550"/>
            </a:xfrm>
            <a:custGeom>
              <a:avLst/>
              <a:gdLst/>
              <a:ahLst/>
              <a:cxnLst>
                <a:cxn ang="0">
                  <a:pos x="124" y="148"/>
                </a:cxn>
                <a:cxn ang="0">
                  <a:pos x="107" y="155"/>
                </a:cxn>
                <a:cxn ang="0">
                  <a:pos x="84" y="157"/>
                </a:cxn>
                <a:cxn ang="0">
                  <a:pos x="75" y="157"/>
                </a:cxn>
                <a:cxn ang="0">
                  <a:pos x="58" y="154"/>
                </a:cxn>
                <a:cxn ang="0">
                  <a:pos x="42" y="149"/>
                </a:cxn>
                <a:cxn ang="0">
                  <a:pos x="29" y="141"/>
                </a:cxn>
                <a:cxn ang="0">
                  <a:pos x="18" y="130"/>
                </a:cxn>
                <a:cxn ang="0">
                  <a:pos x="10" y="118"/>
                </a:cxn>
                <a:cxn ang="0">
                  <a:pos x="4" y="104"/>
                </a:cxn>
                <a:cxn ang="0">
                  <a:pos x="2" y="87"/>
                </a:cxn>
                <a:cxn ang="0">
                  <a:pos x="0" y="78"/>
                </a:cxn>
                <a:cxn ang="0">
                  <a:pos x="3" y="59"/>
                </a:cxn>
                <a:cxn ang="0">
                  <a:pos x="8" y="44"/>
                </a:cxn>
                <a:cxn ang="0">
                  <a:pos x="17" y="30"/>
                </a:cxn>
                <a:cxn ang="0">
                  <a:pos x="28" y="19"/>
                </a:cxn>
                <a:cxn ang="0">
                  <a:pos x="40" y="10"/>
                </a:cxn>
                <a:cxn ang="0">
                  <a:pos x="69" y="1"/>
                </a:cxn>
                <a:cxn ang="0">
                  <a:pos x="83" y="0"/>
                </a:cxn>
                <a:cxn ang="0">
                  <a:pos x="104" y="2"/>
                </a:cxn>
                <a:cxn ang="0">
                  <a:pos x="124" y="12"/>
                </a:cxn>
                <a:cxn ang="0">
                  <a:pos x="124" y="63"/>
                </a:cxn>
                <a:cxn ang="0">
                  <a:pos x="108" y="51"/>
                </a:cxn>
                <a:cxn ang="0">
                  <a:pos x="90" y="47"/>
                </a:cxn>
                <a:cxn ang="0">
                  <a:pos x="83" y="49"/>
                </a:cxn>
                <a:cxn ang="0">
                  <a:pos x="71" y="53"/>
                </a:cxn>
                <a:cxn ang="0">
                  <a:pos x="63" y="62"/>
                </a:cxn>
                <a:cxn ang="0">
                  <a:pos x="58" y="74"/>
                </a:cxn>
                <a:cxn ang="0">
                  <a:pos x="58" y="80"/>
                </a:cxn>
                <a:cxn ang="0">
                  <a:pos x="60" y="93"/>
                </a:cxn>
                <a:cxn ang="0">
                  <a:pos x="68" y="102"/>
                </a:cxn>
                <a:cxn ang="0">
                  <a:pos x="77" y="108"/>
                </a:cxn>
                <a:cxn ang="0">
                  <a:pos x="90" y="110"/>
                </a:cxn>
                <a:cxn ang="0">
                  <a:pos x="100" y="108"/>
                </a:cxn>
                <a:cxn ang="0">
                  <a:pos x="117" y="101"/>
                </a:cxn>
                <a:cxn ang="0">
                  <a:pos x="124" y="148"/>
                </a:cxn>
              </a:cxnLst>
              <a:rect l="0" t="0" r="r" b="b"/>
              <a:pathLst>
                <a:path w="124" h="157">
                  <a:moveTo>
                    <a:pt x="124" y="148"/>
                  </a:moveTo>
                  <a:lnTo>
                    <a:pt x="124" y="148"/>
                  </a:lnTo>
                  <a:lnTo>
                    <a:pt x="117" y="151"/>
                  </a:lnTo>
                  <a:lnTo>
                    <a:pt x="107" y="155"/>
                  </a:lnTo>
                  <a:lnTo>
                    <a:pt x="96" y="156"/>
                  </a:lnTo>
                  <a:lnTo>
                    <a:pt x="84" y="157"/>
                  </a:lnTo>
                  <a:lnTo>
                    <a:pt x="84" y="157"/>
                  </a:lnTo>
                  <a:lnTo>
                    <a:pt x="75" y="157"/>
                  </a:lnTo>
                  <a:lnTo>
                    <a:pt x="66" y="156"/>
                  </a:lnTo>
                  <a:lnTo>
                    <a:pt x="58" y="154"/>
                  </a:lnTo>
                  <a:lnTo>
                    <a:pt x="51" y="151"/>
                  </a:lnTo>
                  <a:lnTo>
                    <a:pt x="42" y="149"/>
                  </a:lnTo>
                  <a:lnTo>
                    <a:pt x="36" y="145"/>
                  </a:lnTo>
                  <a:lnTo>
                    <a:pt x="29" y="141"/>
                  </a:lnTo>
                  <a:lnTo>
                    <a:pt x="24" y="136"/>
                  </a:lnTo>
                  <a:lnTo>
                    <a:pt x="18" y="130"/>
                  </a:lnTo>
                  <a:lnTo>
                    <a:pt x="14" y="124"/>
                  </a:lnTo>
                  <a:lnTo>
                    <a:pt x="10" y="118"/>
                  </a:lnTo>
                  <a:lnTo>
                    <a:pt x="6" y="111"/>
                  </a:lnTo>
                  <a:lnTo>
                    <a:pt x="4" y="104"/>
                  </a:lnTo>
                  <a:lnTo>
                    <a:pt x="2" y="95"/>
                  </a:lnTo>
                  <a:lnTo>
                    <a:pt x="2" y="87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69"/>
                  </a:lnTo>
                  <a:lnTo>
                    <a:pt x="3" y="59"/>
                  </a:lnTo>
                  <a:lnTo>
                    <a:pt x="5" y="51"/>
                  </a:lnTo>
                  <a:lnTo>
                    <a:pt x="8" y="44"/>
                  </a:lnTo>
                  <a:lnTo>
                    <a:pt x="12" y="37"/>
                  </a:lnTo>
                  <a:lnTo>
                    <a:pt x="17" y="30"/>
                  </a:lnTo>
                  <a:lnTo>
                    <a:pt x="22" y="25"/>
                  </a:lnTo>
                  <a:lnTo>
                    <a:pt x="28" y="19"/>
                  </a:lnTo>
                  <a:lnTo>
                    <a:pt x="34" y="14"/>
                  </a:lnTo>
                  <a:lnTo>
                    <a:pt x="40" y="10"/>
                  </a:lnTo>
                  <a:lnTo>
                    <a:pt x="54" y="4"/>
                  </a:lnTo>
                  <a:lnTo>
                    <a:pt x="69" y="1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93" y="1"/>
                  </a:lnTo>
                  <a:lnTo>
                    <a:pt x="104" y="2"/>
                  </a:lnTo>
                  <a:lnTo>
                    <a:pt x="114" y="6"/>
                  </a:lnTo>
                  <a:lnTo>
                    <a:pt x="124" y="12"/>
                  </a:lnTo>
                  <a:lnTo>
                    <a:pt x="124" y="63"/>
                  </a:lnTo>
                  <a:lnTo>
                    <a:pt x="124" y="63"/>
                  </a:lnTo>
                  <a:lnTo>
                    <a:pt x="117" y="56"/>
                  </a:lnTo>
                  <a:lnTo>
                    <a:pt x="108" y="51"/>
                  </a:lnTo>
                  <a:lnTo>
                    <a:pt x="99" y="49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83" y="49"/>
                  </a:lnTo>
                  <a:lnTo>
                    <a:pt x="76" y="50"/>
                  </a:lnTo>
                  <a:lnTo>
                    <a:pt x="71" y="53"/>
                  </a:lnTo>
                  <a:lnTo>
                    <a:pt x="66" y="57"/>
                  </a:lnTo>
                  <a:lnTo>
                    <a:pt x="63" y="62"/>
                  </a:lnTo>
                  <a:lnTo>
                    <a:pt x="60" y="68"/>
                  </a:lnTo>
                  <a:lnTo>
                    <a:pt x="58" y="74"/>
                  </a:lnTo>
                  <a:lnTo>
                    <a:pt x="58" y="80"/>
                  </a:lnTo>
                  <a:lnTo>
                    <a:pt x="58" y="80"/>
                  </a:lnTo>
                  <a:lnTo>
                    <a:pt x="59" y="87"/>
                  </a:lnTo>
                  <a:lnTo>
                    <a:pt x="60" y="93"/>
                  </a:lnTo>
                  <a:lnTo>
                    <a:pt x="63" y="98"/>
                  </a:lnTo>
                  <a:lnTo>
                    <a:pt x="68" y="102"/>
                  </a:lnTo>
                  <a:lnTo>
                    <a:pt x="72" y="106"/>
                  </a:lnTo>
                  <a:lnTo>
                    <a:pt x="77" y="108"/>
                  </a:lnTo>
                  <a:lnTo>
                    <a:pt x="84" y="110"/>
                  </a:lnTo>
                  <a:lnTo>
                    <a:pt x="90" y="110"/>
                  </a:lnTo>
                  <a:lnTo>
                    <a:pt x="90" y="110"/>
                  </a:lnTo>
                  <a:lnTo>
                    <a:pt x="100" y="108"/>
                  </a:lnTo>
                  <a:lnTo>
                    <a:pt x="110" y="106"/>
                  </a:lnTo>
                  <a:lnTo>
                    <a:pt x="117" y="101"/>
                  </a:lnTo>
                  <a:lnTo>
                    <a:pt x="124" y="96"/>
                  </a:lnTo>
                  <a:lnTo>
                    <a:pt x="124" y="148"/>
                  </a:lnTo>
                  <a:lnTo>
                    <a:pt x="124" y="1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8297863" y="6642101"/>
              <a:ext cx="73300" cy="77787"/>
            </a:xfrm>
            <a:custGeom>
              <a:avLst/>
              <a:gdLst/>
              <a:ahLst/>
              <a:cxnLst>
                <a:cxn ang="0">
                  <a:pos x="59" y="36"/>
                </a:cxn>
                <a:cxn ang="0">
                  <a:pos x="65" y="36"/>
                </a:cxn>
                <a:cxn ang="0">
                  <a:pos x="76" y="40"/>
                </a:cxn>
                <a:cxn ang="0">
                  <a:pos x="78" y="47"/>
                </a:cxn>
                <a:cxn ang="0">
                  <a:pos x="78" y="50"/>
                </a:cxn>
                <a:cxn ang="0">
                  <a:pos x="71" y="56"/>
                </a:cxn>
                <a:cxn ang="0">
                  <a:pos x="59" y="56"/>
                </a:cxn>
                <a:cxn ang="0">
                  <a:pos x="0" y="0"/>
                </a:cxn>
                <a:cxn ang="0">
                  <a:pos x="88" y="149"/>
                </a:cxn>
                <a:cxn ang="0">
                  <a:pos x="102" y="148"/>
                </a:cxn>
                <a:cxn ang="0">
                  <a:pos x="123" y="140"/>
                </a:cxn>
                <a:cxn ang="0">
                  <a:pos x="133" y="127"/>
                </a:cxn>
                <a:cxn ang="0">
                  <a:pos x="138" y="114"/>
                </a:cxn>
                <a:cxn ang="0">
                  <a:pos x="138" y="108"/>
                </a:cxn>
                <a:cxn ang="0">
                  <a:pos x="136" y="93"/>
                </a:cxn>
                <a:cxn ang="0">
                  <a:pos x="129" y="83"/>
                </a:cxn>
                <a:cxn ang="0">
                  <a:pos x="119" y="74"/>
                </a:cxn>
                <a:cxn ang="0">
                  <a:pos x="106" y="70"/>
                </a:cxn>
                <a:cxn ang="0">
                  <a:pos x="106" y="70"/>
                </a:cxn>
                <a:cxn ang="0">
                  <a:pos x="119" y="62"/>
                </a:cxn>
                <a:cxn ang="0">
                  <a:pos x="126" y="54"/>
                </a:cxn>
                <a:cxn ang="0">
                  <a:pos x="131" y="44"/>
                </a:cxn>
                <a:cxn ang="0">
                  <a:pos x="131" y="38"/>
                </a:cxn>
                <a:cxn ang="0">
                  <a:pos x="130" y="28"/>
                </a:cxn>
                <a:cxn ang="0">
                  <a:pos x="124" y="15"/>
                </a:cxn>
                <a:cxn ang="0">
                  <a:pos x="109" y="5"/>
                </a:cxn>
                <a:cxn ang="0">
                  <a:pos x="84" y="0"/>
                </a:cxn>
                <a:cxn ang="0">
                  <a:pos x="0" y="0"/>
                </a:cxn>
                <a:cxn ang="0">
                  <a:pos x="59" y="91"/>
                </a:cxn>
                <a:cxn ang="0">
                  <a:pos x="68" y="91"/>
                </a:cxn>
                <a:cxn ang="0">
                  <a:pos x="77" y="92"/>
                </a:cxn>
                <a:cxn ang="0">
                  <a:pos x="81" y="96"/>
                </a:cxn>
                <a:cxn ang="0">
                  <a:pos x="82" y="102"/>
                </a:cxn>
                <a:cxn ang="0">
                  <a:pos x="82" y="105"/>
                </a:cxn>
                <a:cxn ang="0">
                  <a:pos x="78" y="110"/>
                </a:cxn>
                <a:cxn ang="0">
                  <a:pos x="71" y="112"/>
                </a:cxn>
                <a:cxn ang="0">
                  <a:pos x="59" y="114"/>
                </a:cxn>
              </a:cxnLst>
              <a:rect l="0" t="0" r="r" b="b"/>
              <a:pathLst>
                <a:path w="138" h="149">
                  <a:moveTo>
                    <a:pt x="59" y="56"/>
                  </a:moveTo>
                  <a:lnTo>
                    <a:pt x="59" y="36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71" y="37"/>
                  </a:lnTo>
                  <a:lnTo>
                    <a:pt x="76" y="40"/>
                  </a:lnTo>
                  <a:lnTo>
                    <a:pt x="78" y="43"/>
                  </a:lnTo>
                  <a:lnTo>
                    <a:pt x="78" y="47"/>
                  </a:lnTo>
                  <a:lnTo>
                    <a:pt x="78" y="47"/>
                  </a:lnTo>
                  <a:lnTo>
                    <a:pt x="78" y="50"/>
                  </a:lnTo>
                  <a:lnTo>
                    <a:pt x="76" y="54"/>
                  </a:lnTo>
                  <a:lnTo>
                    <a:pt x="71" y="56"/>
                  </a:lnTo>
                  <a:lnTo>
                    <a:pt x="65" y="56"/>
                  </a:lnTo>
                  <a:lnTo>
                    <a:pt x="59" y="56"/>
                  </a:lnTo>
                  <a:lnTo>
                    <a:pt x="59" y="56"/>
                  </a:lnTo>
                  <a:close/>
                  <a:moveTo>
                    <a:pt x="0" y="0"/>
                  </a:moveTo>
                  <a:lnTo>
                    <a:pt x="0" y="149"/>
                  </a:lnTo>
                  <a:lnTo>
                    <a:pt x="88" y="149"/>
                  </a:lnTo>
                  <a:lnTo>
                    <a:pt x="88" y="149"/>
                  </a:lnTo>
                  <a:lnTo>
                    <a:pt x="102" y="148"/>
                  </a:lnTo>
                  <a:lnTo>
                    <a:pt x="113" y="145"/>
                  </a:lnTo>
                  <a:lnTo>
                    <a:pt x="123" y="140"/>
                  </a:lnTo>
                  <a:lnTo>
                    <a:pt x="129" y="134"/>
                  </a:lnTo>
                  <a:lnTo>
                    <a:pt x="133" y="127"/>
                  </a:lnTo>
                  <a:lnTo>
                    <a:pt x="137" y="121"/>
                  </a:lnTo>
                  <a:lnTo>
                    <a:pt x="138" y="114"/>
                  </a:lnTo>
                  <a:lnTo>
                    <a:pt x="138" y="108"/>
                  </a:lnTo>
                  <a:lnTo>
                    <a:pt x="138" y="108"/>
                  </a:lnTo>
                  <a:lnTo>
                    <a:pt x="138" y="101"/>
                  </a:lnTo>
                  <a:lnTo>
                    <a:pt x="136" y="93"/>
                  </a:lnTo>
                  <a:lnTo>
                    <a:pt x="133" y="87"/>
                  </a:lnTo>
                  <a:lnTo>
                    <a:pt x="129" y="83"/>
                  </a:lnTo>
                  <a:lnTo>
                    <a:pt x="124" y="78"/>
                  </a:lnTo>
                  <a:lnTo>
                    <a:pt x="119" y="74"/>
                  </a:lnTo>
                  <a:lnTo>
                    <a:pt x="112" y="71"/>
                  </a:lnTo>
                  <a:lnTo>
                    <a:pt x="106" y="70"/>
                  </a:lnTo>
                  <a:lnTo>
                    <a:pt x="106" y="70"/>
                  </a:lnTo>
                  <a:lnTo>
                    <a:pt x="106" y="70"/>
                  </a:lnTo>
                  <a:lnTo>
                    <a:pt x="114" y="65"/>
                  </a:lnTo>
                  <a:lnTo>
                    <a:pt x="119" y="62"/>
                  </a:lnTo>
                  <a:lnTo>
                    <a:pt x="123" y="59"/>
                  </a:lnTo>
                  <a:lnTo>
                    <a:pt x="126" y="54"/>
                  </a:lnTo>
                  <a:lnTo>
                    <a:pt x="129" y="49"/>
                  </a:lnTo>
                  <a:lnTo>
                    <a:pt x="131" y="44"/>
                  </a:lnTo>
                  <a:lnTo>
                    <a:pt x="131" y="38"/>
                  </a:lnTo>
                  <a:lnTo>
                    <a:pt x="131" y="38"/>
                  </a:lnTo>
                  <a:lnTo>
                    <a:pt x="131" y="34"/>
                  </a:lnTo>
                  <a:lnTo>
                    <a:pt x="130" y="28"/>
                  </a:lnTo>
                  <a:lnTo>
                    <a:pt x="127" y="22"/>
                  </a:lnTo>
                  <a:lnTo>
                    <a:pt x="124" y="15"/>
                  </a:lnTo>
                  <a:lnTo>
                    <a:pt x="118" y="10"/>
                  </a:lnTo>
                  <a:lnTo>
                    <a:pt x="109" y="5"/>
                  </a:lnTo>
                  <a:lnTo>
                    <a:pt x="99" y="1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59" y="114"/>
                  </a:moveTo>
                  <a:lnTo>
                    <a:pt x="59" y="91"/>
                  </a:lnTo>
                  <a:lnTo>
                    <a:pt x="68" y="91"/>
                  </a:lnTo>
                  <a:lnTo>
                    <a:pt x="68" y="91"/>
                  </a:lnTo>
                  <a:lnTo>
                    <a:pt x="71" y="91"/>
                  </a:lnTo>
                  <a:lnTo>
                    <a:pt x="77" y="92"/>
                  </a:lnTo>
                  <a:lnTo>
                    <a:pt x="78" y="95"/>
                  </a:lnTo>
                  <a:lnTo>
                    <a:pt x="81" y="96"/>
                  </a:lnTo>
                  <a:lnTo>
                    <a:pt x="82" y="98"/>
                  </a:lnTo>
                  <a:lnTo>
                    <a:pt x="82" y="102"/>
                  </a:lnTo>
                  <a:lnTo>
                    <a:pt x="82" y="102"/>
                  </a:lnTo>
                  <a:lnTo>
                    <a:pt x="82" y="105"/>
                  </a:lnTo>
                  <a:lnTo>
                    <a:pt x="81" y="108"/>
                  </a:lnTo>
                  <a:lnTo>
                    <a:pt x="78" y="110"/>
                  </a:lnTo>
                  <a:lnTo>
                    <a:pt x="76" y="111"/>
                  </a:lnTo>
                  <a:lnTo>
                    <a:pt x="71" y="112"/>
                  </a:lnTo>
                  <a:lnTo>
                    <a:pt x="68" y="114"/>
                  </a:lnTo>
                  <a:lnTo>
                    <a:pt x="59" y="114"/>
                  </a:lnTo>
                  <a:lnTo>
                    <a:pt x="59" y="1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8684889" y="6648451"/>
              <a:ext cx="30786" cy="6350"/>
            </a:xfrm>
            <a:custGeom>
              <a:avLst/>
              <a:gdLst/>
              <a:ahLst/>
              <a:cxnLst>
                <a:cxn ang="0">
                  <a:pos x="53" y="9"/>
                </a:cxn>
                <a:cxn ang="0">
                  <a:pos x="35" y="9"/>
                </a:cxn>
                <a:cxn ang="0">
                  <a:pos x="34" y="5"/>
                </a:cxn>
                <a:cxn ang="0">
                  <a:pos x="17" y="4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" y="6"/>
                </a:cxn>
                <a:cxn ang="0">
                  <a:pos x="11" y="7"/>
                </a:cxn>
                <a:cxn ang="0">
                  <a:pos x="10" y="5"/>
                </a:cxn>
                <a:cxn ang="0">
                  <a:pos x="17" y="10"/>
                </a:cxn>
                <a:cxn ang="0">
                  <a:pos x="29" y="12"/>
                </a:cxn>
                <a:cxn ang="0">
                  <a:pos x="36" y="13"/>
                </a:cxn>
                <a:cxn ang="0">
                  <a:pos x="56" y="11"/>
                </a:cxn>
                <a:cxn ang="0">
                  <a:pos x="53" y="9"/>
                </a:cxn>
                <a:cxn ang="0">
                  <a:pos x="53" y="9"/>
                </a:cxn>
              </a:cxnLst>
              <a:rect l="0" t="0" r="r" b="b"/>
              <a:pathLst>
                <a:path w="56" h="13">
                  <a:moveTo>
                    <a:pt x="53" y="9"/>
                  </a:moveTo>
                  <a:lnTo>
                    <a:pt x="35" y="9"/>
                  </a:lnTo>
                  <a:lnTo>
                    <a:pt x="34" y="5"/>
                  </a:lnTo>
                  <a:lnTo>
                    <a:pt x="17" y="4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11" y="7"/>
                  </a:lnTo>
                  <a:lnTo>
                    <a:pt x="10" y="5"/>
                  </a:lnTo>
                  <a:lnTo>
                    <a:pt x="17" y="10"/>
                  </a:lnTo>
                  <a:lnTo>
                    <a:pt x="29" y="12"/>
                  </a:lnTo>
                  <a:lnTo>
                    <a:pt x="36" y="13"/>
                  </a:lnTo>
                  <a:lnTo>
                    <a:pt x="56" y="11"/>
                  </a:lnTo>
                  <a:lnTo>
                    <a:pt x="53" y="9"/>
                  </a:lnTo>
                  <a:lnTo>
                    <a:pt x="53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8494308" y="6570663"/>
              <a:ext cx="194979" cy="76200"/>
            </a:xfrm>
            <a:custGeom>
              <a:avLst/>
              <a:gdLst/>
              <a:ahLst/>
              <a:cxnLst>
                <a:cxn ang="0">
                  <a:pos x="361" y="140"/>
                </a:cxn>
                <a:cxn ang="0">
                  <a:pos x="360" y="138"/>
                </a:cxn>
                <a:cxn ang="0">
                  <a:pos x="358" y="135"/>
                </a:cxn>
                <a:cxn ang="0">
                  <a:pos x="355" y="135"/>
                </a:cxn>
                <a:cxn ang="0">
                  <a:pos x="353" y="133"/>
                </a:cxn>
                <a:cxn ang="0">
                  <a:pos x="347" y="128"/>
                </a:cxn>
                <a:cxn ang="0">
                  <a:pos x="340" y="126"/>
                </a:cxn>
                <a:cxn ang="0">
                  <a:pos x="331" y="123"/>
                </a:cxn>
                <a:cxn ang="0">
                  <a:pos x="330" y="119"/>
                </a:cxn>
                <a:cxn ang="0">
                  <a:pos x="318" y="114"/>
                </a:cxn>
                <a:cxn ang="0">
                  <a:pos x="310" y="105"/>
                </a:cxn>
                <a:cxn ang="0">
                  <a:pos x="289" y="95"/>
                </a:cxn>
                <a:cxn ang="0">
                  <a:pos x="270" y="83"/>
                </a:cxn>
                <a:cxn ang="0">
                  <a:pos x="252" y="73"/>
                </a:cxn>
                <a:cxn ang="0">
                  <a:pos x="192" y="45"/>
                </a:cxn>
                <a:cxn ang="0">
                  <a:pos x="181" y="39"/>
                </a:cxn>
                <a:cxn ang="0">
                  <a:pos x="173" y="34"/>
                </a:cxn>
                <a:cxn ang="0">
                  <a:pos x="167" y="33"/>
                </a:cxn>
                <a:cxn ang="0">
                  <a:pos x="162" y="29"/>
                </a:cxn>
                <a:cxn ang="0">
                  <a:pos x="156" y="27"/>
                </a:cxn>
                <a:cxn ang="0">
                  <a:pos x="150" y="23"/>
                </a:cxn>
                <a:cxn ang="0">
                  <a:pos x="137" y="19"/>
                </a:cxn>
                <a:cxn ang="0">
                  <a:pos x="102" y="6"/>
                </a:cxn>
                <a:cxn ang="0">
                  <a:pos x="91" y="5"/>
                </a:cxn>
                <a:cxn ang="0">
                  <a:pos x="83" y="3"/>
                </a:cxn>
                <a:cxn ang="0">
                  <a:pos x="74" y="2"/>
                </a:cxn>
                <a:cxn ang="0">
                  <a:pos x="64" y="2"/>
                </a:cxn>
                <a:cxn ang="0">
                  <a:pos x="52" y="0"/>
                </a:cxn>
                <a:cxn ang="0">
                  <a:pos x="46" y="0"/>
                </a:cxn>
                <a:cxn ang="0">
                  <a:pos x="38" y="2"/>
                </a:cxn>
                <a:cxn ang="0">
                  <a:pos x="29" y="3"/>
                </a:cxn>
                <a:cxn ang="0">
                  <a:pos x="23" y="5"/>
                </a:cxn>
                <a:cxn ang="0">
                  <a:pos x="14" y="9"/>
                </a:cxn>
                <a:cxn ang="0">
                  <a:pos x="5" y="12"/>
                </a:cxn>
                <a:cxn ang="0">
                  <a:pos x="0" y="15"/>
                </a:cxn>
                <a:cxn ang="0">
                  <a:pos x="21" y="22"/>
                </a:cxn>
                <a:cxn ang="0">
                  <a:pos x="34" y="27"/>
                </a:cxn>
                <a:cxn ang="0">
                  <a:pos x="44" y="31"/>
                </a:cxn>
                <a:cxn ang="0">
                  <a:pos x="46" y="33"/>
                </a:cxn>
                <a:cxn ang="0">
                  <a:pos x="57" y="37"/>
                </a:cxn>
                <a:cxn ang="0">
                  <a:pos x="59" y="40"/>
                </a:cxn>
                <a:cxn ang="0">
                  <a:pos x="76" y="48"/>
                </a:cxn>
                <a:cxn ang="0">
                  <a:pos x="136" y="77"/>
                </a:cxn>
                <a:cxn ang="0">
                  <a:pos x="154" y="86"/>
                </a:cxn>
                <a:cxn ang="0">
                  <a:pos x="163" y="91"/>
                </a:cxn>
                <a:cxn ang="0">
                  <a:pos x="193" y="102"/>
                </a:cxn>
                <a:cxn ang="0">
                  <a:pos x="227" y="114"/>
                </a:cxn>
                <a:cxn ang="0">
                  <a:pos x="240" y="116"/>
                </a:cxn>
                <a:cxn ang="0">
                  <a:pos x="250" y="122"/>
                </a:cxn>
                <a:cxn ang="0">
                  <a:pos x="259" y="121"/>
                </a:cxn>
                <a:cxn ang="0">
                  <a:pos x="264" y="127"/>
                </a:cxn>
                <a:cxn ang="0">
                  <a:pos x="272" y="128"/>
                </a:cxn>
                <a:cxn ang="0">
                  <a:pos x="284" y="128"/>
                </a:cxn>
                <a:cxn ang="0">
                  <a:pos x="295" y="133"/>
                </a:cxn>
                <a:cxn ang="0">
                  <a:pos x="308" y="134"/>
                </a:cxn>
                <a:cxn ang="0">
                  <a:pos x="318" y="141"/>
                </a:cxn>
                <a:cxn ang="0">
                  <a:pos x="341" y="145"/>
                </a:cxn>
                <a:cxn ang="0">
                  <a:pos x="365" y="144"/>
                </a:cxn>
                <a:cxn ang="0">
                  <a:pos x="368" y="141"/>
                </a:cxn>
              </a:cxnLst>
              <a:rect l="0" t="0" r="r" b="b"/>
              <a:pathLst>
                <a:path w="368" h="145">
                  <a:moveTo>
                    <a:pt x="368" y="141"/>
                  </a:moveTo>
                  <a:lnTo>
                    <a:pt x="361" y="140"/>
                  </a:lnTo>
                  <a:lnTo>
                    <a:pt x="361" y="140"/>
                  </a:lnTo>
                  <a:lnTo>
                    <a:pt x="360" y="138"/>
                  </a:lnTo>
                  <a:lnTo>
                    <a:pt x="360" y="136"/>
                  </a:lnTo>
                  <a:lnTo>
                    <a:pt x="358" y="135"/>
                  </a:lnTo>
                  <a:lnTo>
                    <a:pt x="358" y="135"/>
                  </a:lnTo>
                  <a:lnTo>
                    <a:pt x="355" y="135"/>
                  </a:lnTo>
                  <a:lnTo>
                    <a:pt x="355" y="135"/>
                  </a:lnTo>
                  <a:lnTo>
                    <a:pt x="353" y="133"/>
                  </a:lnTo>
                  <a:lnTo>
                    <a:pt x="347" y="133"/>
                  </a:lnTo>
                  <a:lnTo>
                    <a:pt x="347" y="128"/>
                  </a:lnTo>
                  <a:lnTo>
                    <a:pt x="338" y="128"/>
                  </a:lnTo>
                  <a:lnTo>
                    <a:pt x="340" y="126"/>
                  </a:lnTo>
                  <a:lnTo>
                    <a:pt x="334" y="126"/>
                  </a:lnTo>
                  <a:lnTo>
                    <a:pt x="331" y="123"/>
                  </a:lnTo>
                  <a:lnTo>
                    <a:pt x="331" y="121"/>
                  </a:lnTo>
                  <a:lnTo>
                    <a:pt x="330" y="119"/>
                  </a:lnTo>
                  <a:lnTo>
                    <a:pt x="324" y="115"/>
                  </a:lnTo>
                  <a:lnTo>
                    <a:pt x="318" y="114"/>
                  </a:lnTo>
                  <a:lnTo>
                    <a:pt x="314" y="109"/>
                  </a:lnTo>
                  <a:lnTo>
                    <a:pt x="310" y="105"/>
                  </a:lnTo>
                  <a:lnTo>
                    <a:pt x="304" y="99"/>
                  </a:lnTo>
                  <a:lnTo>
                    <a:pt x="289" y="95"/>
                  </a:lnTo>
                  <a:lnTo>
                    <a:pt x="276" y="85"/>
                  </a:lnTo>
                  <a:lnTo>
                    <a:pt x="270" y="83"/>
                  </a:lnTo>
                  <a:lnTo>
                    <a:pt x="264" y="80"/>
                  </a:lnTo>
                  <a:lnTo>
                    <a:pt x="252" y="73"/>
                  </a:lnTo>
                  <a:lnTo>
                    <a:pt x="233" y="64"/>
                  </a:lnTo>
                  <a:lnTo>
                    <a:pt x="192" y="45"/>
                  </a:lnTo>
                  <a:lnTo>
                    <a:pt x="181" y="39"/>
                  </a:lnTo>
                  <a:lnTo>
                    <a:pt x="181" y="39"/>
                  </a:lnTo>
                  <a:lnTo>
                    <a:pt x="175" y="36"/>
                  </a:lnTo>
                  <a:lnTo>
                    <a:pt x="173" y="34"/>
                  </a:lnTo>
                  <a:lnTo>
                    <a:pt x="173" y="34"/>
                  </a:lnTo>
                  <a:lnTo>
                    <a:pt x="167" y="33"/>
                  </a:lnTo>
                  <a:lnTo>
                    <a:pt x="162" y="29"/>
                  </a:lnTo>
                  <a:lnTo>
                    <a:pt x="162" y="29"/>
                  </a:lnTo>
                  <a:lnTo>
                    <a:pt x="160" y="28"/>
                  </a:lnTo>
                  <a:lnTo>
                    <a:pt x="156" y="27"/>
                  </a:lnTo>
                  <a:lnTo>
                    <a:pt x="150" y="23"/>
                  </a:lnTo>
                  <a:lnTo>
                    <a:pt x="150" y="23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21" y="12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91" y="5"/>
                  </a:lnTo>
                  <a:lnTo>
                    <a:pt x="91" y="5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74" y="2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6" y="0"/>
                  </a:lnTo>
                  <a:lnTo>
                    <a:pt x="41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29" y="3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18" y="6"/>
                  </a:lnTo>
                  <a:lnTo>
                    <a:pt x="14" y="9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40" y="30"/>
                  </a:lnTo>
                  <a:lnTo>
                    <a:pt x="44" y="31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51" y="35"/>
                  </a:lnTo>
                  <a:lnTo>
                    <a:pt x="57" y="37"/>
                  </a:lnTo>
                  <a:lnTo>
                    <a:pt x="57" y="37"/>
                  </a:lnTo>
                  <a:lnTo>
                    <a:pt x="59" y="40"/>
                  </a:lnTo>
                  <a:lnTo>
                    <a:pt x="65" y="42"/>
                  </a:lnTo>
                  <a:lnTo>
                    <a:pt x="76" y="48"/>
                  </a:lnTo>
                  <a:lnTo>
                    <a:pt x="117" y="67"/>
                  </a:lnTo>
                  <a:lnTo>
                    <a:pt x="136" y="77"/>
                  </a:lnTo>
                  <a:lnTo>
                    <a:pt x="148" y="83"/>
                  </a:lnTo>
                  <a:lnTo>
                    <a:pt x="154" y="86"/>
                  </a:lnTo>
                  <a:lnTo>
                    <a:pt x="160" y="89"/>
                  </a:lnTo>
                  <a:lnTo>
                    <a:pt x="163" y="91"/>
                  </a:lnTo>
                  <a:lnTo>
                    <a:pt x="173" y="95"/>
                  </a:lnTo>
                  <a:lnTo>
                    <a:pt x="193" y="102"/>
                  </a:lnTo>
                  <a:lnTo>
                    <a:pt x="217" y="110"/>
                  </a:lnTo>
                  <a:lnTo>
                    <a:pt x="227" y="114"/>
                  </a:lnTo>
                  <a:lnTo>
                    <a:pt x="235" y="116"/>
                  </a:lnTo>
                  <a:lnTo>
                    <a:pt x="240" y="116"/>
                  </a:lnTo>
                  <a:lnTo>
                    <a:pt x="245" y="117"/>
                  </a:lnTo>
                  <a:lnTo>
                    <a:pt x="250" y="122"/>
                  </a:lnTo>
                  <a:lnTo>
                    <a:pt x="256" y="120"/>
                  </a:lnTo>
                  <a:lnTo>
                    <a:pt x="259" y="121"/>
                  </a:lnTo>
                  <a:lnTo>
                    <a:pt x="262" y="125"/>
                  </a:lnTo>
                  <a:lnTo>
                    <a:pt x="264" y="127"/>
                  </a:lnTo>
                  <a:lnTo>
                    <a:pt x="269" y="128"/>
                  </a:lnTo>
                  <a:lnTo>
                    <a:pt x="272" y="128"/>
                  </a:lnTo>
                  <a:lnTo>
                    <a:pt x="278" y="128"/>
                  </a:lnTo>
                  <a:lnTo>
                    <a:pt x="284" y="128"/>
                  </a:lnTo>
                  <a:lnTo>
                    <a:pt x="287" y="132"/>
                  </a:lnTo>
                  <a:lnTo>
                    <a:pt x="295" y="133"/>
                  </a:lnTo>
                  <a:lnTo>
                    <a:pt x="302" y="134"/>
                  </a:lnTo>
                  <a:lnTo>
                    <a:pt x="308" y="134"/>
                  </a:lnTo>
                  <a:lnTo>
                    <a:pt x="313" y="136"/>
                  </a:lnTo>
                  <a:lnTo>
                    <a:pt x="318" y="141"/>
                  </a:lnTo>
                  <a:lnTo>
                    <a:pt x="324" y="142"/>
                  </a:lnTo>
                  <a:lnTo>
                    <a:pt x="341" y="145"/>
                  </a:lnTo>
                  <a:lnTo>
                    <a:pt x="355" y="142"/>
                  </a:lnTo>
                  <a:lnTo>
                    <a:pt x="365" y="144"/>
                  </a:lnTo>
                  <a:lnTo>
                    <a:pt x="368" y="141"/>
                  </a:lnTo>
                  <a:lnTo>
                    <a:pt x="368" y="14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8620385" y="6656388"/>
              <a:ext cx="29320" cy="7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1"/>
                </a:cxn>
                <a:cxn ang="0">
                  <a:pos x="17" y="4"/>
                </a:cxn>
                <a:cxn ang="0">
                  <a:pos x="34" y="5"/>
                </a:cxn>
                <a:cxn ang="0">
                  <a:pos x="35" y="8"/>
                </a:cxn>
                <a:cxn ang="0">
                  <a:pos x="53" y="8"/>
                </a:cxn>
                <a:cxn ang="0">
                  <a:pos x="57" y="11"/>
                </a:cxn>
                <a:cxn ang="0">
                  <a:pos x="36" y="13"/>
                </a:cxn>
                <a:cxn ang="0">
                  <a:pos x="29" y="13"/>
                </a:cxn>
                <a:cxn ang="0">
                  <a:pos x="17" y="9"/>
                </a:cxn>
                <a:cxn ang="0">
                  <a:pos x="10" y="6"/>
                </a:cxn>
                <a:cxn ang="0">
                  <a:pos x="11" y="7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" h="13">
                  <a:moveTo>
                    <a:pt x="0" y="0"/>
                  </a:moveTo>
                  <a:lnTo>
                    <a:pt x="17" y="1"/>
                  </a:lnTo>
                  <a:lnTo>
                    <a:pt x="17" y="4"/>
                  </a:lnTo>
                  <a:lnTo>
                    <a:pt x="34" y="5"/>
                  </a:lnTo>
                  <a:lnTo>
                    <a:pt x="35" y="8"/>
                  </a:lnTo>
                  <a:lnTo>
                    <a:pt x="53" y="8"/>
                  </a:lnTo>
                  <a:lnTo>
                    <a:pt x="57" y="11"/>
                  </a:lnTo>
                  <a:lnTo>
                    <a:pt x="36" y="13"/>
                  </a:lnTo>
                  <a:lnTo>
                    <a:pt x="29" y="13"/>
                  </a:lnTo>
                  <a:lnTo>
                    <a:pt x="17" y="9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8369697" y="6580188"/>
              <a:ext cx="255085" cy="76200"/>
            </a:xfrm>
            <a:custGeom>
              <a:avLst/>
              <a:gdLst/>
              <a:ahLst/>
              <a:cxnLst>
                <a:cxn ang="0">
                  <a:pos x="474" y="136"/>
                </a:cxn>
                <a:cxn ang="0">
                  <a:pos x="471" y="135"/>
                </a:cxn>
                <a:cxn ang="0">
                  <a:pos x="454" y="127"/>
                </a:cxn>
                <a:cxn ang="0">
                  <a:pos x="447" y="120"/>
                </a:cxn>
                <a:cxn ang="0">
                  <a:pos x="429" y="109"/>
                </a:cxn>
                <a:cxn ang="0">
                  <a:pos x="390" y="85"/>
                </a:cxn>
                <a:cxn ang="0">
                  <a:pos x="348" y="62"/>
                </a:cxn>
                <a:cxn ang="0">
                  <a:pos x="290" y="35"/>
                </a:cxn>
                <a:cxn ang="0">
                  <a:pos x="278" y="28"/>
                </a:cxn>
                <a:cxn ang="0">
                  <a:pos x="266" y="23"/>
                </a:cxn>
                <a:cxn ang="0">
                  <a:pos x="237" y="12"/>
                </a:cxn>
                <a:cxn ang="0">
                  <a:pos x="206" y="4"/>
                </a:cxn>
                <a:cxn ang="0">
                  <a:pos x="179" y="0"/>
                </a:cxn>
                <a:cxn ang="0">
                  <a:pos x="167" y="0"/>
                </a:cxn>
                <a:cxn ang="0">
                  <a:pos x="153" y="1"/>
                </a:cxn>
                <a:cxn ang="0">
                  <a:pos x="133" y="6"/>
                </a:cxn>
                <a:cxn ang="0">
                  <a:pos x="112" y="16"/>
                </a:cxn>
                <a:cxn ang="0">
                  <a:pos x="85" y="31"/>
                </a:cxn>
                <a:cxn ang="0">
                  <a:pos x="68" y="41"/>
                </a:cxn>
                <a:cxn ang="0">
                  <a:pos x="55" y="52"/>
                </a:cxn>
                <a:cxn ang="0">
                  <a:pos x="49" y="56"/>
                </a:cxn>
                <a:cxn ang="0">
                  <a:pos x="40" y="64"/>
                </a:cxn>
                <a:cxn ang="0">
                  <a:pos x="32" y="73"/>
                </a:cxn>
                <a:cxn ang="0">
                  <a:pos x="25" y="77"/>
                </a:cxn>
                <a:cxn ang="0">
                  <a:pos x="14" y="87"/>
                </a:cxn>
                <a:cxn ang="0">
                  <a:pos x="0" y="102"/>
                </a:cxn>
                <a:cxn ang="0">
                  <a:pos x="0" y="103"/>
                </a:cxn>
                <a:cxn ang="0">
                  <a:pos x="2" y="107"/>
                </a:cxn>
                <a:cxn ang="0">
                  <a:pos x="2" y="109"/>
                </a:cxn>
                <a:cxn ang="0">
                  <a:pos x="8" y="105"/>
                </a:cxn>
                <a:cxn ang="0">
                  <a:pos x="20" y="99"/>
                </a:cxn>
                <a:cxn ang="0">
                  <a:pos x="109" y="52"/>
                </a:cxn>
                <a:cxn ang="0">
                  <a:pos x="128" y="43"/>
                </a:cxn>
                <a:cxn ang="0">
                  <a:pos x="152" y="47"/>
                </a:cxn>
                <a:cxn ang="0">
                  <a:pos x="165" y="52"/>
                </a:cxn>
                <a:cxn ang="0">
                  <a:pos x="179" y="56"/>
                </a:cxn>
                <a:cxn ang="0">
                  <a:pos x="208" y="65"/>
                </a:cxn>
                <a:cxn ang="0">
                  <a:pos x="220" y="71"/>
                </a:cxn>
                <a:cxn ang="0">
                  <a:pos x="233" y="74"/>
                </a:cxn>
                <a:cxn ang="0">
                  <a:pos x="241" y="78"/>
                </a:cxn>
                <a:cxn ang="0">
                  <a:pos x="255" y="83"/>
                </a:cxn>
                <a:cxn ang="0">
                  <a:pos x="269" y="87"/>
                </a:cxn>
                <a:cxn ang="0">
                  <a:pos x="341" y="114"/>
                </a:cxn>
                <a:cxn ang="0">
                  <a:pos x="365" y="121"/>
                </a:cxn>
                <a:cxn ang="0">
                  <a:pos x="378" y="126"/>
                </a:cxn>
                <a:cxn ang="0">
                  <a:pos x="400" y="128"/>
                </a:cxn>
                <a:cxn ang="0">
                  <a:pos x="424" y="134"/>
                </a:cxn>
                <a:cxn ang="0">
                  <a:pos x="455" y="145"/>
                </a:cxn>
                <a:cxn ang="0">
                  <a:pos x="476" y="139"/>
                </a:cxn>
              </a:cxnLst>
              <a:rect l="0" t="0" r="r" b="b"/>
              <a:pathLst>
                <a:path w="484" h="145">
                  <a:moveTo>
                    <a:pt x="476" y="139"/>
                  </a:moveTo>
                  <a:lnTo>
                    <a:pt x="476" y="139"/>
                  </a:lnTo>
                  <a:lnTo>
                    <a:pt x="476" y="138"/>
                  </a:lnTo>
                  <a:lnTo>
                    <a:pt x="474" y="136"/>
                  </a:lnTo>
                  <a:lnTo>
                    <a:pt x="473" y="135"/>
                  </a:lnTo>
                  <a:lnTo>
                    <a:pt x="473" y="135"/>
                  </a:lnTo>
                  <a:lnTo>
                    <a:pt x="471" y="134"/>
                  </a:lnTo>
                  <a:lnTo>
                    <a:pt x="471" y="135"/>
                  </a:lnTo>
                  <a:lnTo>
                    <a:pt x="467" y="133"/>
                  </a:lnTo>
                  <a:lnTo>
                    <a:pt x="462" y="132"/>
                  </a:lnTo>
                  <a:lnTo>
                    <a:pt x="461" y="128"/>
                  </a:lnTo>
                  <a:lnTo>
                    <a:pt x="454" y="127"/>
                  </a:lnTo>
                  <a:lnTo>
                    <a:pt x="454" y="126"/>
                  </a:lnTo>
                  <a:lnTo>
                    <a:pt x="448" y="124"/>
                  </a:lnTo>
                  <a:lnTo>
                    <a:pt x="446" y="122"/>
                  </a:lnTo>
                  <a:lnTo>
                    <a:pt x="447" y="120"/>
                  </a:lnTo>
                  <a:lnTo>
                    <a:pt x="446" y="118"/>
                  </a:lnTo>
                  <a:lnTo>
                    <a:pt x="438" y="115"/>
                  </a:lnTo>
                  <a:lnTo>
                    <a:pt x="432" y="112"/>
                  </a:lnTo>
                  <a:lnTo>
                    <a:pt x="429" y="109"/>
                  </a:lnTo>
                  <a:lnTo>
                    <a:pt x="424" y="104"/>
                  </a:lnTo>
                  <a:lnTo>
                    <a:pt x="419" y="99"/>
                  </a:lnTo>
                  <a:lnTo>
                    <a:pt x="405" y="95"/>
                  </a:lnTo>
                  <a:lnTo>
                    <a:pt x="390" y="85"/>
                  </a:lnTo>
                  <a:lnTo>
                    <a:pt x="386" y="83"/>
                  </a:lnTo>
                  <a:lnTo>
                    <a:pt x="380" y="79"/>
                  </a:lnTo>
                  <a:lnTo>
                    <a:pt x="366" y="73"/>
                  </a:lnTo>
                  <a:lnTo>
                    <a:pt x="348" y="62"/>
                  </a:lnTo>
                  <a:lnTo>
                    <a:pt x="308" y="43"/>
                  </a:lnTo>
                  <a:lnTo>
                    <a:pt x="296" y="38"/>
                  </a:lnTo>
                  <a:lnTo>
                    <a:pt x="296" y="38"/>
                  </a:lnTo>
                  <a:lnTo>
                    <a:pt x="290" y="35"/>
                  </a:lnTo>
                  <a:lnTo>
                    <a:pt x="289" y="34"/>
                  </a:lnTo>
                  <a:lnTo>
                    <a:pt x="289" y="34"/>
                  </a:lnTo>
                  <a:lnTo>
                    <a:pt x="281" y="31"/>
                  </a:lnTo>
                  <a:lnTo>
                    <a:pt x="278" y="28"/>
                  </a:lnTo>
                  <a:lnTo>
                    <a:pt x="278" y="28"/>
                  </a:lnTo>
                  <a:lnTo>
                    <a:pt x="274" y="28"/>
                  </a:lnTo>
                  <a:lnTo>
                    <a:pt x="271" y="27"/>
                  </a:lnTo>
                  <a:lnTo>
                    <a:pt x="266" y="23"/>
                  </a:lnTo>
                  <a:lnTo>
                    <a:pt x="266" y="23"/>
                  </a:lnTo>
                  <a:lnTo>
                    <a:pt x="253" y="18"/>
                  </a:lnTo>
                  <a:lnTo>
                    <a:pt x="253" y="18"/>
                  </a:lnTo>
                  <a:lnTo>
                    <a:pt x="237" y="12"/>
                  </a:lnTo>
                  <a:lnTo>
                    <a:pt x="218" y="6"/>
                  </a:lnTo>
                  <a:lnTo>
                    <a:pt x="218" y="6"/>
                  </a:lnTo>
                  <a:lnTo>
                    <a:pt x="206" y="4"/>
                  </a:lnTo>
                  <a:lnTo>
                    <a:pt x="206" y="4"/>
                  </a:lnTo>
                  <a:lnTo>
                    <a:pt x="199" y="3"/>
                  </a:lnTo>
                  <a:lnTo>
                    <a:pt x="199" y="3"/>
                  </a:lnTo>
                  <a:lnTo>
                    <a:pt x="189" y="1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173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1" y="0"/>
                  </a:lnTo>
                  <a:lnTo>
                    <a:pt x="157" y="0"/>
                  </a:lnTo>
                  <a:lnTo>
                    <a:pt x="153" y="1"/>
                  </a:lnTo>
                  <a:lnTo>
                    <a:pt x="153" y="1"/>
                  </a:lnTo>
                  <a:lnTo>
                    <a:pt x="145" y="3"/>
                  </a:lnTo>
                  <a:lnTo>
                    <a:pt x="137" y="5"/>
                  </a:lnTo>
                  <a:lnTo>
                    <a:pt x="137" y="5"/>
                  </a:lnTo>
                  <a:lnTo>
                    <a:pt x="133" y="6"/>
                  </a:lnTo>
                  <a:lnTo>
                    <a:pt x="128" y="7"/>
                  </a:lnTo>
                  <a:lnTo>
                    <a:pt x="121" y="12"/>
                  </a:lnTo>
                  <a:lnTo>
                    <a:pt x="121" y="12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93" y="27"/>
                  </a:lnTo>
                  <a:lnTo>
                    <a:pt x="93" y="27"/>
                  </a:lnTo>
                  <a:lnTo>
                    <a:pt x="85" y="31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68" y="41"/>
                  </a:lnTo>
                  <a:lnTo>
                    <a:pt x="68" y="41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58" y="49"/>
                  </a:lnTo>
                  <a:lnTo>
                    <a:pt x="55" y="52"/>
                  </a:lnTo>
                  <a:lnTo>
                    <a:pt x="55" y="52"/>
                  </a:lnTo>
                  <a:lnTo>
                    <a:pt x="51" y="54"/>
                  </a:lnTo>
                  <a:lnTo>
                    <a:pt x="49" y="56"/>
                  </a:lnTo>
                  <a:lnTo>
                    <a:pt x="49" y="56"/>
                  </a:lnTo>
                  <a:lnTo>
                    <a:pt x="43" y="60"/>
                  </a:lnTo>
                  <a:lnTo>
                    <a:pt x="43" y="60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33" y="72"/>
                  </a:lnTo>
                  <a:lnTo>
                    <a:pt x="32" y="73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25" y="77"/>
                  </a:lnTo>
                  <a:lnTo>
                    <a:pt x="25" y="77"/>
                  </a:lnTo>
                  <a:lnTo>
                    <a:pt x="24" y="79"/>
                  </a:lnTo>
                  <a:lnTo>
                    <a:pt x="19" y="85"/>
                  </a:lnTo>
                  <a:lnTo>
                    <a:pt x="19" y="85"/>
                  </a:lnTo>
                  <a:lnTo>
                    <a:pt x="14" y="87"/>
                  </a:lnTo>
                  <a:lnTo>
                    <a:pt x="9" y="91"/>
                  </a:lnTo>
                  <a:lnTo>
                    <a:pt x="9" y="91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2" y="107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2" y="109"/>
                  </a:lnTo>
                  <a:lnTo>
                    <a:pt x="2" y="109"/>
                  </a:lnTo>
                  <a:lnTo>
                    <a:pt x="2" y="109"/>
                  </a:lnTo>
                  <a:lnTo>
                    <a:pt x="2" y="109"/>
                  </a:lnTo>
                  <a:lnTo>
                    <a:pt x="4" y="108"/>
                  </a:lnTo>
                  <a:lnTo>
                    <a:pt x="8" y="105"/>
                  </a:lnTo>
                  <a:lnTo>
                    <a:pt x="8" y="105"/>
                  </a:lnTo>
                  <a:lnTo>
                    <a:pt x="13" y="104"/>
                  </a:lnTo>
                  <a:lnTo>
                    <a:pt x="13" y="104"/>
                  </a:lnTo>
                  <a:lnTo>
                    <a:pt x="20" y="99"/>
                  </a:lnTo>
                  <a:lnTo>
                    <a:pt x="20" y="99"/>
                  </a:lnTo>
                  <a:lnTo>
                    <a:pt x="81" y="67"/>
                  </a:lnTo>
                  <a:lnTo>
                    <a:pt x="81" y="67"/>
                  </a:lnTo>
                  <a:lnTo>
                    <a:pt x="109" y="52"/>
                  </a:lnTo>
                  <a:lnTo>
                    <a:pt x="109" y="52"/>
                  </a:lnTo>
                  <a:lnTo>
                    <a:pt x="117" y="47"/>
                  </a:lnTo>
                  <a:lnTo>
                    <a:pt x="122" y="44"/>
                  </a:lnTo>
                  <a:lnTo>
                    <a:pt x="128" y="43"/>
                  </a:lnTo>
                  <a:lnTo>
                    <a:pt x="128" y="43"/>
                  </a:lnTo>
                  <a:lnTo>
                    <a:pt x="135" y="43"/>
                  </a:lnTo>
                  <a:lnTo>
                    <a:pt x="142" y="44"/>
                  </a:lnTo>
                  <a:lnTo>
                    <a:pt x="152" y="47"/>
                  </a:lnTo>
                  <a:lnTo>
                    <a:pt x="152" y="47"/>
                  </a:lnTo>
                  <a:lnTo>
                    <a:pt x="158" y="49"/>
                  </a:lnTo>
                  <a:lnTo>
                    <a:pt x="165" y="52"/>
                  </a:lnTo>
                  <a:lnTo>
                    <a:pt x="165" y="52"/>
                  </a:lnTo>
                  <a:lnTo>
                    <a:pt x="169" y="54"/>
                  </a:lnTo>
                  <a:lnTo>
                    <a:pt x="169" y="54"/>
                  </a:lnTo>
                  <a:lnTo>
                    <a:pt x="179" y="56"/>
                  </a:lnTo>
                  <a:lnTo>
                    <a:pt x="179" y="56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208" y="65"/>
                  </a:lnTo>
                  <a:lnTo>
                    <a:pt x="208" y="65"/>
                  </a:lnTo>
                  <a:lnTo>
                    <a:pt x="213" y="67"/>
                  </a:lnTo>
                  <a:lnTo>
                    <a:pt x="217" y="70"/>
                  </a:lnTo>
                  <a:lnTo>
                    <a:pt x="217" y="70"/>
                  </a:lnTo>
                  <a:lnTo>
                    <a:pt x="220" y="71"/>
                  </a:lnTo>
                  <a:lnTo>
                    <a:pt x="225" y="72"/>
                  </a:lnTo>
                  <a:lnTo>
                    <a:pt x="225" y="72"/>
                  </a:lnTo>
                  <a:lnTo>
                    <a:pt x="231" y="73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38" y="77"/>
                  </a:lnTo>
                  <a:lnTo>
                    <a:pt x="238" y="77"/>
                  </a:lnTo>
                  <a:lnTo>
                    <a:pt x="241" y="78"/>
                  </a:lnTo>
                  <a:lnTo>
                    <a:pt x="243" y="79"/>
                  </a:lnTo>
                  <a:lnTo>
                    <a:pt x="243" y="79"/>
                  </a:lnTo>
                  <a:lnTo>
                    <a:pt x="255" y="83"/>
                  </a:lnTo>
                  <a:lnTo>
                    <a:pt x="255" y="83"/>
                  </a:lnTo>
                  <a:lnTo>
                    <a:pt x="260" y="84"/>
                  </a:lnTo>
                  <a:lnTo>
                    <a:pt x="263" y="86"/>
                  </a:lnTo>
                  <a:lnTo>
                    <a:pt x="263" y="86"/>
                  </a:lnTo>
                  <a:lnTo>
                    <a:pt x="269" y="87"/>
                  </a:lnTo>
                  <a:lnTo>
                    <a:pt x="287" y="95"/>
                  </a:lnTo>
                  <a:lnTo>
                    <a:pt x="308" y="101"/>
                  </a:lnTo>
                  <a:lnTo>
                    <a:pt x="333" y="110"/>
                  </a:lnTo>
                  <a:lnTo>
                    <a:pt x="341" y="114"/>
                  </a:lnTo>
                  <a:lnTo>
                    <a:pt x="351" y="116"/>
                  </a:lnTo>
                  <a:lnTo>
                    <a:pt x="354" y="115"/>
                  </a:lnTo>
                  <a:lnTo>
                    <a:pt x="359" y="117"/>
                  </a:lnTo>
                  <a:lnTo>
                    <a:pt x="365" y="121"/>
                  </a:lnTo>
                  <a:lnTo>
                    <a:pt x="370" y="120"/>
                  </a:lnTo>
                  <a:lnTo>
                    <a:pt x="374" y="121"/>
                  </a:lnTo>
                  <a:lnTo>
                    <a:pt x="377" y="124"/>
                  </a:lnTo>
                  <a:lnTo>
                    <a:pt x="378" y="126"/>
                  </a:lnTo>
                  <a:lnTo>
                    <a:pt x="383" y="128"/>
                  </a:lnTo>
                  <a:lnTo>
                    <a:pt x="388" y="128"/>
                  </a:lnTo>
                  <a:lnTo>
                    <a:pt x="393" y="127"/>
                  </a:lnTo>
                  <a:lnTo>
                    <a:pt x="400" y="128"/>
                  </a:lnTo>
                  <a:lnTo>
                    <a:pt x="402" y="132"/>
                  </a:lnTo>
                  <a:lnTo>
                    <a:pt x="411" y="133"/>
                  </a:lnTo>
                  <a:lnTo>
                    <a:pt x="417" y="133"/>
                  </a:lnTo>
                  <a:lnTo>
                    <a:pt x="424" y="134"/>
                  </a:lnTo>
                  <a:lnTo>
                    <a:pt x="429" y="136"/>
                  </a:lnTo>
                  <a:lnTo>
                    <a:pt x="432" y="141"/>
                  </a:lnTo>
                  <a:lnTo>
                    <a:pt x="440" y="142"/>
                  </a:lnTo>
                  <a:lnTo>
                    <a:pt x="455" y="145"/>
                  </a:lnTo>
                  <a:lnTo>
                    <a:pt x="471" y="142"/>
                  </a:lnTo>
                  <a:lnTo>
                    <a:pt x="480" y="142"/>
                  </a:lnTo>
                  <a:lnTo>
                    <a:pt x="484" y="140"/>
                  </a:lnTo>
                  <a:lnTo>
                    <a:pt x="476" y="139"/>
                  </a:lnTo>
                  <a:lnTo>
                    <a:pt x="476" y="13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 userDrawn="1"/>
          </p:nvSpPr>
          <p:spPr bwMode="auto">
            <a:xfrm>
              <a:off x="8299329" y="6732587"/>
              <a:ext cx="7331" cy="952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10" y="19"/>
                </a:cxn>
                <a:cxn ang="0">
                  <a:pos x="10" y="19"/>
                </a:cxn>
                <a:cxn ang="0">
                  <a:pos x="12" y="19"/>
                </a:cxn>
                <a:cxn ang="0">
                  <a:pos x="14" y="18"/>
                </a:cxn>
                <a:cxn ang="0">
                  <a:pos x="14" y="18"/>
                </a:cxn>
                <a:cxn ang="0">
                  <a:pos x="16" y="15"/>
                </a:cxn>
                <a:cxn ang="0">
                  <a:pos x="16" y="13"/>
                </a:cxn>
                <a:cxn ang="0">
                  <a:pos x="16" y="13"/>
                </a:cxn>
                <a:cxn ang="0">
                  <a:pos x="16" y="11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4" y="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14"/>
                </a:cxn>
                <a:cxn ang="0">
                  <a:pos x="5" y="11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1" y="13"/>
                </a:cxn>
                <a:cxn ang="0">
                  <a:pos x="11" y="13"/>
                </a:cxn>
                <a:cxn ang="0">
                  <a:pos x="10" y="14"/>
                </a:cxn>
                <a:cxn ang="0">
                  <a:pos x="10" y="14"/>
                </a:cxn>
                <a:cxn ang="0">
                  <a:pos x="8" y="14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16" h="19">
                  <a:moveTo>
                    <a:pt x="5" y="7"/>
                  </a:moveTo>
                  <a:lnTo>
                    <a:pt x="5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7"/>
                  </a:lnTo>
                  <a:close/>
                  <a:moveTo>
                    <a:pt x="0" y="0"/>
                  </a:moveTo>
                  <a:lnTo>
                    <a:pt x="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6" y="15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5" y="14"/>
                  </a:moveTo>
                  <a:lnTo>
                    <a:pt x="5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8321319" y="6731000"/>
              <a:ext cx="11728" cy="11112"/>
            </a:xfrm>
            <a:custGeom>
              <a:avLst/>
              <a:gdLst/>
              <a:ahLst/>
              <a:cxnLst>
                <a:cxn ang="0">
                  <a:pos x="12" y="15"/>
                </a:cxn>
                <a:cxn ang="0">
                  <a:pos x="12" y="15"/>
                </a:cxn>
                <a:cxn ang="0">
                  <a:pos x="9" y="15"/>
                </a:cxn>
                <a:cxn ang="0">
                  <a:pos x="7" y="14"/>
                </a:cxn>
                <a:cxn ang="0">
                  <a:pos x="6" y="13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6" y="8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3" y="6"/>
                </a:cxn>
                <a:cxn ang="0">
                  <a:pos x="15" y="7"/>
                </a:cxn>
                <a:cxn ang="0">
                  <a:pos x="17" y="8"/>
                </a:cxn>
                <a:cxn ang="0">
                  <a:pos x="17" y="11"/>
                </a:cxn>
                <a:cxn ang="0">
                  <a:pos x="17" y="11"/>
                </a:cxn>
                <a:cxn ang="0">
                  <a:pos x="17" y="13"/>
                </a:cxn>
                <a:cxn ang="0">
                  <a:pos x="15" y="14"/>
                </a:cxn>
                <a:cxn ang="0">
                  <a:pos x="13" y="15"/>
                </a:cxn>
                <a:cxn ang="0">
                  <a:pos x="12" y="15"/>
                </a:cxn>
                <a:cxn ang="0">
                  <a:pos x="12" y="15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7" y="1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" y="14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7" y="20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15" y="20"/>
                </a:cxn>
                <a:cxn ang="0">
                  <a:pos x="19" y="18"/>
                </a:cxn>
                <a:cxn ang="0">
                  <a:pos x="19" y="18"/>
                </a:cxn>
                <a:cxn ang="0">
                  <a:pos x="21" y="14"/>
                </a:cxn>
                <a:cxn ang="0">
                  <a:pos x="23" y="11"/>
                </a:cxn>
                <a:cxn ang="0">
                  <a:pos x="23" y="11"/>
                </a:cxn>
                <a:cxn ang="0">
                  <a:pos x="21" y="6"/>
                </a:cxn>
                <a:cxn ang="0">
                  <a:pos x="19" y="3"/>
                </a:cxn>
                <a:cxn ang="0">
                  <a:pos x="19" y="3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3" h="20">
                  <a:moveTo>
                    <a:pt x="12" y="15"/>
                  </a:moveTo>
                  <a:lnTo>
                    <a:pt x="12" y="15"/>
                  </a:lnTo>
                  <a:lnTo>
                    <a:pt x="9" y="15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8"/>
                  </a:lnTo>
                  <a:lnTo>
                    <a:pt x="7" y="7"/>
                  </a:lnTo>
                  <a:lnTo>
                    <a:pt x="9" y="6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6"/>
                  </a:lnTo>
                  <a:lnTo>
                    <a:pt x="15" y="7"/>
                  </a:lnTo>
                  <a:lnTo>
                    <a:pt x="17" y="8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2" y="15"/>
                  </a:lnTo>
                  <a:close/>
                  <a:moveTo>
                    <a:pt x="12" y="0"/>
                  </a:move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7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5" y="20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21" y="14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1" y="6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 userDrawn="1"/>
          </p:nvSpPr>
          <p:spPr bwMode="auto">
            <a:xfrm>
              <a:off x="8347707" y="6731000"/>
              <a:ext cx="8796" cy="11112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6" y="8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3" y="5"/>
                </a:cxn>
                <a:cxn ang="0">
                  <a:pos x="14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3" y="15"/>
                </a:cxn>
                <a:cxn ang="0">
                  <a:pos x="9" y="16"/>
                </a:cxn>
                <a:cxn ang="0">
                  <a:pos x="9" y="16"/>
                </a:cxn>
                <a:cxn ang="0">
                  <a:pos x="7" y="15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4" y="12"/>
                </a:cxn>
                <a:cxn ang="0">
                  <a:pos x="19" y="12"/>
                </a:cxn>
                <a:cxn ang="0">
                  <a:pos x="19" y="11"/>
                </a:cxn>
                <a:cxn ang="0">
                  <a:pos x="19" y="11"/>
                </a:cxn>
                <a:cxn ang="0">
                  <a:pos x="19" y="7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6" y="20"/>
                </a:cxn>
                <a:cxn ang="0">
                  <a:pos x="9" y="20"/>
                </a:cxn>
                <a:cxn ang="0">
                  <a:pos x="9" y="20"/>
                </a:cxn>
                <a:cxn ang="0">
                  <a:pos x="14" y="20"/>
                </a:cxn>
                <a:cxn ang="0">
                  <a:pos x="16" y="18"/>
                </a:cxn>
                <a:cxn ang="0">
                  <a:pos x="19" y="14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19" h="20">
                  <a:moveTo>
                    <a:pt x="6" y="8"/>
                  </a:moveTo>
                  <a:lnTo>
                    <a:pt x="6" y="8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3" y="5"/>
                  </a:lnTo>
                  <a:lnTo>
                    <a:pt x="14" y="8"/>
                  </a:lnTo>
                  <a:lnTo>
                    <a:pt x="6" y="8"/>
                  </a:lnTo>
                  <a:lnTo>
                    <a:pt x="6" y="8"/>
                  </a:lnTo>
                  <a:close/>
                  <a:moveTo>
                    <a:pt x="14" y="14"/>
                  </a:moveTo>
                  <a:lnTo>
                    <a:pt x="14" y="14"/>
                  </a:lnTo>
                  <a:lnTo>
                    <a:pt x="13" y="15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4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4" y="20"/>
                  </a:lnTo>
                  <a:lnTo>
                    <a:pt x="16" y="18"/>
                  </a:lnTo>
                  <a:lnTo>
                    <a:pt x="19" y="14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8371163" y="6732587"/>
              <a:ext cx="8796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13" y="6"/>
                </a:cxn>
                <a:cxn ang="0">
                  <a:pos x="13" y="0"/>
                </a:cxn>
                <a:cxn ang="0">
                  <a:pos x="18" y="0"/>
                </a:cxn>
                <a:cxn ang="0">
                  <a:pos x="18" y="19"/>
                </a:cxn>
                <a:cxn ang="0">
                  <a:pos x="13" y="19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19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8" y="19"/>
                  </a:lnTo>
                  <a:lnTo>
                    <a:pt x="13" y="19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8394620" y="6732587"/>
              <a:ext cx="10262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13" y="6"/>
                </a:cxn>
                <a:cxn ang="0">
                  <a:pos x="13" y="0"/>
                </a:cxn>
                <a:cxn ang="0">
                  <a:pos x="18" y="0"/>
                </a:cxn>
                <a:cxn ang="0">
                  <a:pos x="18" y="19"/>
                </a:cxn>
                <a:cxn ang="0">
                  <a:pos x="13" y="19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19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8" y="19"/>
                  </a:lnTo>
                  <a:lnTo>
                    <a:pt x="13" y="19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8418076" y="6731000"/>
              <a:ext cx="11728" cy="11112"/>
            </a:xfrm>
            <a:custGeom>
              <a:avLst/>
              <a:gdLst/>
              <a:ahLst/>
              <a:cxnLst>
                <a:cxn ang="0">
                  <a:pos x="11" y="15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6" y="14"/>
                </a:cxn>
                <a:cxn ang="0">
                  <a:pos x="5" y="13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9" y="6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2" y="6"/>
                </a:cxn>
                <a:cxn ang="0">
                  <a:pos x="15" y="7"/>
                </a:cxn>
                <a:cxn ang="0">
                  <a:pos x="16" y="8"/>
                </a:cxn>
                <a:cxn ang="0">
                  <a:pos x="16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2" y="15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6" y="20"/>
                </a:cxn>
                <a:cxn ang="0">
                  <a:pos x="11" y="20"/>
                </a:cxn>
                <a:cxn ang="0">
                  <a:pos x="11" y="20"/>
                </a:cxn>
                <a:cxn ang="0">
                  <a:pos x="15" y="20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21" y="14"/>
                </a:cxn>
                <a:cxn ang="0">
                  <a:pos x="22" y="11"/>
                </a:cxn>
                <a:cxn ang="0">
                  <a:pos x="22" y="11"/>
                </a:cxn>
                <a:cxn ang="0">
                  <a:pos x="21" y="6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2" h="20">
                  <a:moveTo>
                    <a:pt x="11" y="15"/>
                  </a:moveTo>
                  <a:lnTo>
                    <a:pt x="11" y="15"/>
                  </a:lnTo>
                  <a:lnTo>
                    <a:pt x="9" y="15"/>
                  </a:lnTo>
                  <a:lnTo>
                    <a:pt x="6" y="14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8"/>
                  </a:lnTo>
                  <a:lnTo>
                    <a:pt x="6" y="7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6"/>
                  </a:lnTo>
                  <a:lnTo>
                    <a:pt x="15" y="7"/>
                  </a:lnTo>
                  <a:lnTo>
                    <a:pt x="16" y="8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close/>
                  <a:moveTo>
                    <a:pt x="11" y="0"/>
                  </a:moveTo>
                  <a:lnTo>
                    <a:pt x="11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6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5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1" y="14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1" y="6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8444464" y="6735762"/>
              <a:ext cx="5864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5">
                  <a:moveTo>
                    <a:pt x="0" y="0"/>
                  </a:moveTo>
                  <a:lnTo>
                    <a:pt x="12" y="0"/>
                  </a:lnTo>
                  <a:lnTo>
                    <a:pt x="12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8463521" y="6731000"/>
              <a:ext cx="7331" cy="11112"/>
            </a:xfrm>
            <a:custGeom>
              <a:avLst/>
              <a:gdLst/>
              <a:ahLst/>
              <a:cxnLst>
                <a:cxn ang="0">
                  <a:pos x="16" y="7"/>
                </a:cxn>
                <a:cxn ang="0">
                  <a:pos x="16" y="7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9" y="6"/>
                </a:cxn>
                <a:cxn ang="0">
                  <a:pos x="7" y="7"/>
                </a:cxn>
                <a:cxn ang="0">
                  <a:pos x="6" y="8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6" y="13"/>
                </a:cxn>
                <a:cxn ang="0">
                  <a:pos x="7" y="14"/>
                </a:cxn>
                <a:cxn ang="0">
                  <a:pos x="9" y="15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3" y="15"/>
                </a:cxn>
                <a:cxn ang="0">
                  <a:pos x="16" y="14"/>
                </a:cxn>
                <a:cxn ang="0">
                  <a:pos x="16" y="19"/>
                </a:cxn>
                <a:cxn ang="0">
                  <a:pos x="16" y="19"/>
                </a:cxn>
                <a:cxn ang="0">
                  <a:pos x="13" y="20"/>
                </a:cxn>
                <a:cxn ang="0">
                  <a:pos x="11" y="20"/>
                </a:cxn>
                <a:cxn ang="0">
                  <a:pos x="11" y="20"/>
                </a:cxn>
                <a:cxn ang="0">
                  <a:pos x="6" y="20"/>
                </a:cxn>
                <a:cxn ang="0">
                  <a:pos x="4" y="18"/>
                </a:cxn>
                <a:cxn ang="0">
                  <a:pos x="4" y="18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" y="6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7" y="1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6" y="1"/>
                </a:cxn>
                <a:cxn ang="0">
                  <a:pos x="16" y="7"/>
                </a:cxn>
                <a:cxn ang="0">
                  <a:pos x="16" y="7"/>
                </a:cxn>
              </a:cxnLst>
              <a:rect l="0" t="0" r="r" b="b"/>
              <a:pathLst>
                <a:path w="16" h="20">
                  <a:moveTo>
                    <a:pt x="16" y="7"/>
                  </a:moveTo>
                  <a:lnTo>
                    <a:pt x="16" y="7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6"/>
                  </a:lnTo>
                  <a:lnTo>
                    <a:pt x="7" y="7"/>
                  </a:lnTo>
                  <a:lnTo>
                    <a:pt x="6" y="8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9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6" y="14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1"/>
                  </a:lnTo>
                  <a:lnTo>
                    <a:pt x="16" y="7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8484046" y="6732587"/>
              <a:ext cx="7331" cy="95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5" y="5"/>
                </a:cxn>
                <a:cxn ang="0">
                  <a:pos x="11" y="5"/>
                </a:cxn>
                <a:cxn ang="0">
                  <a:pos x="11" y="19"/>
                </a:cxn>
                <a:cxn ang="0">
                  <a:pos x="5" y="19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5" h="19">
                  <a:moveTo>
                    <a:pt x="5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5"/>
                  </a:lnTo>
                  <a:lnTo>
                    <a:pt x="11" y="5"/>
                  </a:lnTo>
                  <a:lnTo>
                    <a:pt x="11" y="19"/>
                  </a:lnTo>
                  <a:lnTo>
                    <a:pt x="5" y="19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8506036" y="6731000"/>
              <a:ext cx="10262" cy="15875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15"/>
                </a:cxn>
                <a:cxn ang="0">
                  <a:pos x="8" y="15"/>
                </a:cxn>
                <a:cxn ang="0">
                  <a:pos x="6" y="14"/>
                </a:cxn>
                <a:cxn ang="0">
                  <a:pos x="4" y="13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2" y="6"/>
                </a:cxn>
                <a:cxn ang="0">
                  <a:pos x="14" y="7"/>
                </a:cxn>
                <a:cxn ang="0">
                  <a:pos x="14" y="8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4" y="13"/>
                </a:cxn>
                <a:cxn ang="0">
                  <a:pos x="14" y="14"/>
                </a:cxn>
                <a:cxn ang="0">
                  <a:pos x="12" y="15"/>
                </a:cxn>
                <a:cxn ang="0">
                  <a:pos x="9" y="15"/>
                </a:cxn>
                <a:cxn ang="0">
                  <a:pos x="9" y="15"/>
                </a:cxn>
                <a:cxn ang="0">
                  <a:pos x="0" y="1"/>
                </a:cxn>
                <a:cxn ang="0">
                  <a:pos x="0" y="30"/>
                </a:cxn>
                <a:cxn ang="0">
                  <a:pos x="4" y="30"/>
                </a:cxn>
                <a:cxn ang="0">
                  <a:pos x="4" y="18"/>
                </a:cxn>
                <a:cxn ang="0">
                  <a:pos x="4" y="18"/>
                </a:cxn>
                <a:cxn ang="0">
                  <a:pos x="7" y="19"/>
                </a:cxn>
                <a:cxn ang="0">
                  <a:pos x="8" y="20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15" y="20"/>
                </a:cxn>
                <a:cxn ang="0">
                  <a:pos x="18" y="18"/>
                </a:cxn>
                <a:cxn ang="0">
                  <a:pos x="20" y="14"/>
                </a:cxn>
                <a:cxn ang="0">
                  <a:pos x="20" y="11"/>
                </a:cxn>
                <a:cxn ang="0">
                  <a:pos x="20" y="11"/>
                </a:cxn>
                <a:cxn ang="0">
                  <a:pos x="20" y="6"/>
                </a:cxn>
                <a:cxn ang="0">
                  <a:pos x="18" y="3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4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0" h="30">
                  <a:moveTo>
                    <a:pt x="9" y="15"/>
                  </a:moveTo>
                  <a:lnTo>
                    <a:pt x="9" y="15"/>
                  </a:lnTo>
                  <a:lnTo>
                    <a:pt x="8" y="15"/>
                  </a:lnTo>
                  <a:lnTo>
                    <a:pt x="6" y="14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8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2" y="15"/>
                  </a:lnTo>
                  <a:lnTo>
                    <a:pt x="9" y="15"/>
                  </a:lnTo>
                  <a:lnTo>
                    <a:pt x="9" y="15"/>
                  </a:lnTo>
                  <a:close/>
                  <a:moveTo>
                    <a:pt x="0" y="1"/>
                  </a:moveTo>
                  <a:lnTo>
                    <a:pt x="0" y="30"/>
                  </a:lnTo>
                  <a:lnTo>
                    <a:pt x="4" y="30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8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5" y="20"/>
                  </a:lnTo>
                  <a:lnTo>
                    <a:pt x="18" y="18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6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5" name="Freeform 22"/>
            <p:cNvSpPr>
              <a:spLocks noEditPoints="1"/>
            </p:cNvSpPr>
            <p:nvPr userDrawn="1"/>
          </p:nvSpPr>
          <p:spPr bwMode="auto">
            <a:xfrm>
              <a:off x="8529492" y="6731000"/>
              <a:ext cx="11728" cy="11112"/>
            </a:xfrm>
            <a:custGeom>
              <a:avLst/>
              <a:gdLst/>
              <a:ahLst/>
              <a:cxnLst>
                <a:cxn ang="0">
                  <a:pos x="11" y="15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6" y="14"/>
                </a:cxn>
                <a:cxn ang="0">
                  <a:pos x="6" y="13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6" y="8"/>
                </a:cxn>
                <a:cxn ang="0">
                  <a:pos x="6" y="7"/>
                </a:cxn>
                <a:cxn ang="0">
                  <a:pos x="9" y="6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2" y="6"/>
                </a:cxn>
                <a:cxn ang="0">
                  <a:pos x="15" y="7"/>
                </a:cxn>
                <a:cxn ang="0">
                  <a:pos x="16" y="8"/>
                </a:cxn>
                <a:cxn ang="0">
                  <a:pos x="16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2" y="15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3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3" y="18"/>
                </a:cxn>
                <a:cxn ang="0">
                  <a:pos x="5" y="20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2" y="20"/>
                </a:cxn>
                <a:cxn ang="0">
                  <a:pos x="16" y="18"/>
                </a:cxn>
                <a:cxn ang="0">
                  <a:pos x="16" y="20"/>
                </a:cxn>
                <a:cxn ang="0">
                  <a:pos x="21" y="20"/>
                </a:cxn>
                <a:cxn ang="0">
                  <a:pos x="21" y="1"/>
                </a:cxn>
                <a:cxn ang="0">
                  <a:pos x="16" y="1"/>
                </a:cxn>
                <a:cxn ang="0">
                  <a:pos x="16" y="3"/>
                </a:cxn>
                <a:cxn ang="0">
                  <a:pos x="16" y="3"/>
                </a:cxn>
              </a:cxnLst>
              <a:rect l="0" t="0" r="r" b="b"/>
              <a:pathLst>
                <a:path w="21" h="20">
                  <a:moveTo>
                    <a:pt x="11" y="15"/>
                  </a:moveTo>
                  <a:lnTo>
                    <a:pt x="11" y="15"/>
                  </a:lnTo>
                  <a:lnTo>
                    <a:pt x="9" y="15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8"/>
                  </a:lnTo>
                  <a:lnTo>
                    <a:pt x="6" y="7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6"/>
                  </a:lnTo>
                  <a:lnTo>
                    <a:pt x="15" y="7"/>
                  </a:lnTo>
                  <a:lnTo>
                    <a:pt x="16" y="8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close/>
                  <a:moveTo>
                    <a:pt x="16" y="3"/>
                  </a:moveTo>
                  <a:lnTo>
                    <a:pt x="16" y="3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3" y="18"/>
                  </a:lnTo>
                  <a:lnTo>
                    <a:pt x="5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6" y="18"/>
                  </a:lnTo>
                  <a:lnTo>
                    <a:pt x="16" y="20"/>
                  </a:lnTo>
                  <a:lnTo>
                    <a:pt x="21" y="20"/>
                  </a:lnTo>
                  <a:lnTo>
                    <a:pt x="21" y="1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8554414" y="6732587"/>
              <a:ext cx="13195" cy="9525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1" y="0"/>
                </a:cxn>
                <a:cxn ang="0">
                  <a:pos x="8" y="0"/>
                </a:cxn>
                <a:cxn ang="0">
                  <a:pos x="12" y="5"/>
                </a:cxn>
                <a:cxn ang="0">
                  <a:pos x="15" y="0"/>
                </a:cxn>
                <a:cxn ang="0">
                  <a:pos x="23" y="0"/>
                </a:cxn>
                <a:cxn ang="0">
                  <a:pos x="15" y="8"/>
                </a:cxn>
                <a:cxn ang="0">
                  <a:pos x="24" y="19"/>
                </a:cxn>
                <a:cxn ang="0">
                  <a:pos x="18" y="19"/>
                </a:cxn>
                <a:cxn ang="0">
                  <a:pos x="12" y="12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4" h="19">
                  <a:moveTo>
                    <a:pt x="8" y="8"/>
                  </a:moveTo>
                  <a:lnTo>
                    <a:pt x="1" y="0"/>
                  </a:lnTo>
                  <a:lnTo>
                    <a:pt x="8" y="0"/>
                  </a:lnTo>
                  <a:lnTo>
                    <a:pt x="12" y="5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15" y="8"/>
                  </a:lnTo>
                  <a:lnTo>
                    <a:pt x="24" y="19"/>
                  </a:lnTo>
                  <a:lnTo>
                    <a:pt x="18" y="19"/>
                  </a:lnTo>
                  <a:lnTo>
                    <a:pt x="12" y="12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8580802" y="6731000"/>
              <a:ext cx="10263" cy="11112"/>
            </a:xfrm>
            <a:custGeom>
              <a:avLst/>
              <a:gdLst/>
              <a:ahLst/>
              <a:cxnLst>
                <a:cxn ang="0">
                  <a:pos x="11" y="15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7" y="14"/>
                </a:cxn>
                <a:cxn ang="0">
                  <a:pos x="6" y="13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6" y="8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3" y="6"/>
                </a:cxn>
                <a:cxn ang="0">
                  <a:pos x="15" y="7"/>
                </a:cxn>
                <a:cxn ang="0">
                  <a:pos x="17" y="8"/>
                </a:cxn>
                <a:cxn ang="0">
                  <a:pos x="17" y="11"/>
                </a:cxn>
                <a:cxn ang="0">
                  <a:pos x="17" y="11"/>
                </a:cxn>
                <a:cxn ang="0">
                  <a:pos x="17" y="13"/>
                </a:cxn>
                <a:cxn ang="0">
                  <a:pos x="15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7" y="1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" y="14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7" y="20"/>
                </a:cxn>
                <a:cxn ang="0">
                  <a:pos x="11" y="20"/>
                </a:cxn>
                <a:cxn ang="0">
                  <a:pos x="11" y="20"/>
                </a:cxn>
                <a:cxn ang="0">
                  <a:pos x="15" y="20"/>
                </a:cxn>
                <a:cxn ang="0">
                  <a:pos x="19" y="18"/>
                </a:cxn>
                <a:cxn ang="0">
                  <a:pos x="19" y="18"/>
                </a:cxn>
                <a:cxn ang="0">
                  <a:pos x="21" y="14"/>
                </a:cxn>
                <a:cxn ang="0">
                  <a:pos x="23" y="11"/>
                </a:cxn>
                <a:cxn ang="0">
                  <a:pos x="23" y="11"/>
                </a:cxn>
                <a:cxn ang="0">
                  <a:pos x="21" y="6"/>
                </a:cxn>
                <a:cxn ang="0">
                  <a:pos x="19" y="3"/>
                </a:cxn>
                <a:cxn ang="0">
                  <a:pos x="19" y="3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3" h="20">
                  <a:moveTo>
                    <a:pt x="11" y="15"/>
                  </a:moveTo>
                  <a:lnTo>
                    <a:pt x="11" y="15"/>
                  </a:lnTo>
                  <a:lnTo>
                    <a:pt x="9" y="15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8"/>
                  </a:lnTo>
                  <a:lnTo>
                    <a:pt x="7" y="7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3" y="6"/>
                  </a:lnTo>
                  <a:lnTo>
                    <a:pt x="15" y="7"/>
                  </a:lnTo>
                  <a:lnTo>
                    <a:pt x="17" y="8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3" y="15"/>
                  </a:lnTo>
                  <a:lnTo>
                    <a:pt x="11" y="15"/>
                  </a:lnTo>
                  <a:lnTo>
                    <a:pt x="11" y="15"/>
                  </a:lnTo>
                  <a:close/>
                  <a:moveTo>
                    <a:pt x="11" y="0"/>
                  </a:moveTo>
                  <a:lnTo>
                    <a:pt x="11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5" y="20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21" y="14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1" y="6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8" name="Freeform 25"/>
            <p:cNvSpPr>
              <a:spLocks noEditPoints="1"/>
            </p:cNvSpPr>
            <p:nvPr userDrawn="1"/>
          </p:nvSpPr>
          <p:spPr bwMode="auto">
            <a:xfrm>
              <a:off x="8605725" y="6732587"/>
              <a:ext cx="7330" cy="95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13" y="2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3" y="7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6" y="13"/>
                </a:cxn>
                <a:cxn ang="0">
                  <a:pos x="14" y="15"/>
                </a:cxn>
                <a:cxn ang="0">
                  <a:pos x="13" y="18"/>
                </a:cxn>
                <a:cxn ang="0">
                  <a:pos x="13" y="18"/>
                </a:cxn>
                <a:cxn ang="0">
                  <a:pos x="11" y="19"/>
                </a:cxn>
                <a:cxn ang="0">
                  <a:pos x="10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5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10" y="14"/>
                </a:cxn>
                <a:cxn ang="0">
                  <a:pos x="10" y="14"/>
                </a:cxn>
                <a:cxn ang="0">
                  <a:pos x="10" y="13"/>
                </a:cxn>
                <a:cxn ang="0">
                  <a:pos x="10" y="13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5" y="11"/>
                </a:cxn>
                <a:cxn ang="0">
                  <a:pos x="5" y="14"/>
                </a:cxn>
                <a:cxn ang="0">
                  <a:pos x="7" y="14"/>
                </a:cxn>
                <a:cxn ang="0">
                  <a:pos x="7" y="14"/>
                </a:cxn>
              </a:cxnLst>
              <a:rect l="0" t="0" r="r" b="b"/>
              <a:pathLst>
                <a:path w="16" h="19">
                  <a:moveTo>
                    <a:pt x="8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3" y="7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4" y="15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close/>
                  <a:moveTo>
                    <a:pt x="7" y="7"/>
                  </a:moveTo>
                  <a:lnTo>
                    <a:pt x="7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5" y="4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7"/>
                  </a:lnTo>
                  <a:close/>
                  <a:moveTo>
                    <a:pt x="7" y="14"/>
                  </a:moveTo>
                  <a:lnTo>
                    <a:pt x="7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9" name="Freeform 26"/>
            <p:cNvSpPr>
              <a:spLocks noEditPoints="1"/>
            </p:cNvSpPr>
            <p:nvPr userDrawn="1"/>
          </p:nvSpPr>
          <p:spPr bwMode="auto">
            <a:xfrm>
              <a:off x="8627714" y="6731000"/>
              <a:ext cx="11728" cy="11112"/>
            </a:xfrm>
            <a:custGeom>
              <a:avLst/>
              <a:gdLst/>
              <a:ahLst/>
              <a:cxnLst>
                <a:cxn ang="0">
                  <a:pos x="11" y="15"/>
                </a:cxn>
                <a:cxn ang="0">
                  <a:pos x="11" y="15"/>
                </a:cxn>
                <a:cxn ang="0">
                  <a:pos x="8" y="15"/>
                </a:cxn>
                <a:cxn ang="0">
                  <a:pos x="7" y="14"/>
                </a:cxn>
                <a:cxn ang="0">
                  <a:pos x="6" y="13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6" y="8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3" y="6"/>
                </a:cxn>
                <a:cxn ang="0">
                  <a:pos x="14" y="7"/>
                </a:cxn>
                <a:cxn ang="0">
                  <a:pos x="15" y="8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5" y="13"/>
                </a:cxn>
                <a:cxn ang="0">
                  <a:pos x="14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5" y="3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" y="14"/>
                </a:cxn>
                <a:cxn ang="0">
                  <a:pos x="2" y="18"/>
                </a:cxn>
                <a:cxn ang="0">
                  <a:pos x="6" y="20"/>
                </a:cxn>
                <a:cxn ang="0">
                  <a:pos x="9" y="20"/>
                </a:cxn>
                <a:cxn ang="0">
                  <a:pos x="9" y="20"/>
                </a:cxn>
                <a:cxn ang="0">
                  <a:pos x="12" y="20"/>
                </a:cxn>
                <a:cxn ang="0">
                  <a:pos x="15" y="18"/>
                </a:cxn>
                <a:cxn ang="0">
                  <a:pos x="15" y="20"/>
                </a:cxn>
                <a:cxn ang="0">
                  <a:pos x="21" y="20"/>
                </a:cxn>
                <a:cxn ang="0">
                  <a:pos x="21" y="1"/>
                </a:cxn>
                <a:cxn ang="0">
                  <a:pos x="15" y="1"/>
                </a:cxn>
                <a:cxn ang="0">
                  <a:pos x="15" y="3"/>
                </a:cxn>
                <a:cxn ang="0">
                  <a:pos x="15" y="3"/>
                </a:cxn>
              </a:cxnLst>
              <a:rect l="0" t="0" r="r" b="b"/>
              <a:pathLst>
                <a:path w="21" h="20">
                  <a:moveTo>
                    <a:pt x="11" y="15"/>
                  </a:moveTo>
                  <a:lnTo>
                    <a:pt x="11" y="15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3" y="6"/>
                  </a:lnTo>
                  <a:lnTo>
                    <a:pt x="14" y="7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3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1" y="15"/>
                  </a:lnTo>
                  <a:lnTo>
                    <a:pt x="11" y="15"/>
                  </a:lnTo>
                  <a:close/>
                  <a:moveTo>
                    <a:pt x="15" y="3"/>
                  </a:move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2" y="18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21" y="20"/>
                  </a:lnTo>
                  <a:lnTo>
                    <a:pt x="21" y="1"/>
                  </a:lnTo>
                  <a:lnTo>
                    <a:pt x="15" y="1"/>
                  </a:lnTo>
                  <a:lnTo>
                    <a:pt x="15" y="3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8651170" y="6732587"/>
              <a:ext cx="10263" cy="9525"/>
            </a:xfrm>
            <a:custGeom>
              <a:avLst/>
              <a:gdLst/>
              <a:ahLst/>
              <a:cxnLst>
                <a:cxn ang="0">
                  <a:pos x="11" y="8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0" y="4"/>
                </a:cxn>
                <a:cxn ang="0">
                  <a:pos x="11" y="4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0" y="19"/>
                </a:cxn>
                <a:cxn ang="0">
                  <a:pos x="6" y="19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9"/>
                </a:cxn>
                <a:cxn ang="0">
                  <a:pos x="17" y="19"/>
                </a:cxn>
                <a:cxn ang="0">
                  <a:pos x="17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2" y="8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5" y="12"/>
                </a:cxn>
                <a:cxn ang="0">
                  <a:pos x="6" y="12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7" h="19">
                  <a:moveTo>
                    <a:pt x="11" y="8"/>
                  </a:moveTo>
                  <a:lnTo>
                    <a:pt x="10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11" y="8"/>
                  </a:lnTo>
                  <a:close/>
                  <a:moveTo>
                    <a:pt x="0" y="19"/>
                  </a:moveTo>
                  <a:lnTo>
                    <a:pt x="6" y="19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8693685" y="6732587"/>
              <a:ext cx="8796" cy="952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7"/>
                </a:cxn>
                <a:cxn ang="0">
                  <a:pos x="12" y="0"/>
                </a:cxn>
                <a:cxn ang="0">
                  <a:pos x="19" y="0"/>
                </a:cxn>
                <a:cxn ang="0">
                  <a:pos x="11" y="8"/>
                </a:cxn>
                <a:cxn ang="0">
                  <a:pos x="19" y="19"/>
                </a:cxn>
                <a:cxn ang="0">
                  <a:pos x="13" y="19"/>
                </a:cxn>
                <a:cxn ang="0">
                  <a:pos x="6" y="11"/>
                </a:cxn>
                <a:cxn ang="0">
                  <a:pos x="5" y="12"/>
                </a:cxn>
                <a:cxn ang="0">
                  <a:pos x="5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9" h="19">
                  <a:moveTo>
                    <a:pt x="5" y="0"/>
                  </a:moveTo>
                  <a:lnTo>
                    <a:pt x="5" y="7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11" y="8"/>
                  </a:lnTo>
                  <a:lnTo>
                    <a:pt x="19" y="19"/>
                  </a:lnTo>
                  <a:lnTo>
                    <a:pt x="13" y="19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" name="Freeform 29"/>
            <p:cNvSpPr>
              <a:spLocks noEditPoints="1"/>
            </p:cNvSpPr>
            <p:nvPr userDrawn="1"/>
          </p:nvSpPr>
          <p:spPr bwMode="auto">
            <a:xfrm>
              <a:off x="8715675" y="6731000"/>
              <a:ext cx="10263" cy="11112"/>
            </a:xfrm>
            <a:custGeom>
              <a:avLst/>
              <a:gdLst/>
              <a:ahLst/>
              <a:cxnLst>
                <a:cxn ang="0">
                  <a:pos x="11" y="15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8" y="14"/>
                </a:cxn>
                <a:cxn ang="0">
                  <a:pos x="6" y="13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6" y="8"/>
                </a:cxn>
                <a:cxn ang="0">
                  <a:pos x="8" y="7"/>
                </a:cxn>
                <a:cxn ang="0">
                  <a:pos x="9" y="6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4" y="6"/>
                </a:cxn>
                <a:cxn ang="0">
                  <a:pos x="15" y="7"/>
                </a:cxn>
                <a:cxn ang="0">
                  <a:pos x="16" y="8"/>
                </a:cxn>
                <a:cxn ang="0">
                  <a:pos x="17" y="11"/>
                </a:cxn>
                <a:cxn ang="0">
                  <a:pos x="17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5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6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2" y="14"/>
                </a:cxn>
                <a:cxn ang="0">
                  <a:pos x="4" y="18"/>
                </a:cxn>
                <a:cxn ang="0">
                  <a:pos x="4" y="18"/>
                </a:cxn>
                <a:cxn ang="0">
                  <a:pos x="6" y="20"/>
                </a:cxn>
                <a:cxn ang="0">
                  <a:pos x="11" y="20"/>
                </a:cxn>
                <a:cxn ang="0">
                  <a:pos x="11" y="20"/>
                </a:cxn>
                <a:cxn ang="0">
                  <a:pos x="16" y="20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1" y="14"/>
                </a:cxn>
                <a:cxn ang="0">
                  <a:pos x="22" y="11"/>
                </a:cxn>
                <a:cxn ang="0">
                  <a:pos x="22" y="11"/>
                </a:cxn>
                <a:cxn ang="0">
                  <a:pos x="21" y="6"/>
                </a:cxn>
                <a:cxn ang="0">
                  <a:pos x="20" y="3"/>
                </a:cxn>
                <a:cxn ang="0">
                  <a:pos x="20" y="3"/>
                </a:cxn>
                <a:cxn ang="0">
                  <a:pos x="16" y="1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2" h="20">
                  <a:moveTo>
                    <a:pt x="11" y="15"/>
                  </a:moveTo>
                  <a:lnTo>
                    <a:pt x="11" y="15"/>
                  </a:lnTo>
                  <a:lnTo>
                    <a:pt x="9" y="15"/>
                  </a:lnTo>
                  <a:lnTo>
                    <a:pt x="8" y="14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8"/>
                  </a:lnTo>
                  <a:lnTo>
                    <a:pt x="8" y="7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4" y="6"/>
                  </a:lnTo>
                  <a:lnTo>
                    <a:pt x="15" y="7"/>
                  </a:lnTo>
                  <a:lnTo>
                    <a:pt x="16" y="8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5"/>
                  </a:lnTo>
                  <a:lnTo>
                    <a:pt x="11" y="15"/>
                  </a:lnTo>
                  <a:lnTo>
                    <a:pt x="11" y="15"/>
                  </a:lnTo>
                  <a:close/>
                  <a:moveTo>
                    <a:pt x="11" y="0"/>
                  </a:moveTo>
                  <a:lnTo>
                    <a:pt x="11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6" y="2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1" y="14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1" y="6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Freeform 30"/>
            <p:cNvSpPr>
              <a:spLocks/>
            </p:cNvSpPr>
            <p:nvPr userDrawn="1"/>
          </p:nvSpPr>
          <p:spPr bwMode="auto">
            <a:xfrm>
              <a:off x="8740597" y="6731000"/>
              <a:ext cx="13194" cy="1111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0"/>
                </a:cxn>
                <a:cxn ang="0">
                  <a:pos x="12" y="12"/>
                </a:cxn>
                <a:cxn ang="0">
                  <a:pos x="17" y="0"/>
                </a:cxn>
                <a:cxn ang="0">
                  <a:pos x="22" y="0"/>
                </a:cxn>
                <a:cxn ang="0">
                  <a:pos x="25" y="20"/>
                </a:cxn>
                <a:cxn ang="0">
                  <a:pos x="19" y="20"/>
                </a:cxn>
                <a:cxn ang="0">
                  <a:pos x="18" y="9"/>
                </a:cxn>
                <a:cxn ang="0">
                  <a:pos x="13" y="20"/>
                </a:cxn>
                <a:cxn ang="0">
                  <a:pos x="11" y="20"/>
                </a:cxn>
                <a:cxn ang="0">
                  <a:pos x="6" y="9"/>
                </a:cxn>
                <a:cxn ang="0">
                  <a:pos x="5" y="20"/>
                </a:cxn>
                <a:cxn ang="0">
                  <a:pos x="0" y="2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5" h="20">
                  <a:moveTo>
                    <a:pt x="2" y="0"/>
                  </a:moveTo>
                  <a:lnTo>
                    <a:pt x="7" y="0"/>
                  </a:lnTo>
                  <a:lnTo>
                    <a:pt x="12" y="12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20"/>
                  </a:lnTo>
                  <a:lnTo>
                    <a:pt x="19" y="20"/>
                  </a:lnTo>
                  <a:lnTo>
                    <a:pt x="18" y="9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6" y="9"/>
                  </a:lnTo>
                  <a:lnTo>
                    <a:pt x="5" y="20"/>
                  </a:lnTo>
                  <a:lnTo>
                    <a:pt x="0" y="2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" name="Freeform 31"/>
            <p:cNvSpPr>
              <a:spLocks/>
            </p:cNvSpPr>
            <p:nvPr userDrawn="1"/>
          </p:nvSpPr>
          <p:spPr bwMode="auto">
            <a:xfrm>
              <a:off x="8765519" y="6732587"/>
              <a:ext cx="10263" cy="952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19"/>
                </a:cxn>
                <a:cxn ang="0">
                  <a:pos x="12" y="19"/>
                </a:cxn>
                <a:cxn ang="0">
                  <a:pos x="12" y="5"/>
                </a:cxn>
                <a:cxn ang="0">
                  <a:pos x="5" y="5"/>
                </a:cxn>
                <a:cxn ang="0">
                  <a:pos x="5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18" h="19">
                  <a:moveTo>
                    <a:pt x="18" y="0"/>
                  </a:moveTo>
                  <a:lnTo>
                    <a:pt x="18" y="19"/>
                  </a:lnTo>
                  <a:lnTo>
                    <a:pt x="12" y="19"/>
                  </a:lnTo>
                  <a:lnTo>
                    <a:pt x="12" y="5"/>
                  </a:lnTo>
                  <a:lnTo>
                    <a:pt x="5" y="5"/>
                  </a:lnTo>
                  <a:lnTo>
                    <a:pt x="5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5" name="Freeform 32"/>
            <p:cNvSpPr>
              <a:spLocks noEditPoints="1"/>
            </p:cNvSpPr>
            <p:nvPr userDrawn="1"/>
          </p:nvSpPr>
          <p:spPr bwMode="auto">
            <a:xfrm>
              <a:off x="8790442" y="6731000"/>
              <a:ext cx="10262" cy="11112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20" y="1"/>
                </a:cxn>
                <a:cxn ang="0">
                  <a:pos x="20" y="20"/>
                </a:cxn>
                <a:cxn ang="0">
                  <a:pos x="15" y="20"/>
                </a:cxn>
                <a:cxn ang="0">
                  <a:pos x="15" y="18"/>
                </a:cxn>
                <a:cxn ang="0">
                  <a:pos x="15" y="18"/>
                </a:cxn>
                <a:cxn ang="0">
                  <a:pos x="12" y="20"/>
                </a:cxn>
                <a:cxn ang="0">
                  <a:pos x="9" y="20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2" y="18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1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2" y="1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5" y="1"/>
                </a:cxn>
                <a:cxn ang="0">
                  <a:pos x="15" y="1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5" y="8"/>
                </a:cxn>
                <a:cxn ang="0">
                  <a:pos x="14" y="7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8" y="6"/>
                </a:cxn>
                <a:cxn ang="0">
                  <a:pos x="7" y="7"/>
                </a:cxn>
                <a:cxn ang="0">
                  <a:pos x="6" y="8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6" y="13"/>
                </a:cxn>
                <a:cxn ang="0">
                  <a:pos x="7" y="14"/>
                </a:cxn>
                <a:cxn ang="0">
                  <a:pos x="8" y="15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3" y="15"/>
                </a:cxn>
                <a:cxn ang="0">
                  <a:pos x="14" y="14"/>
                </a:cxn>
                <a:cxn ang="0">
                  <a:pos x="15" y="13"/>
                </a:cxn>
                <a:cxn ang="0">
                  <a:pos x="15" y="11"/>
                </a:cxn>
                <a:cxn ang="0">
                  <a:pos x="15" y="11"/>
                </a:cxn>
              </a:cxnLst>
              <a:rect l="0" t="0" r="r" b="b"/>
              <a:pathLst>
                <a:path w="20" h="20">
                  <a:moveTo>
                    <a:pt x="15" y="1"/>
                  </a:moveTo>
                  <a:lnTo>
                    <a:pt x="20" y="1"/>
                  </a:lnTo>
                  <a:lnTo>
                    <a:pt x="20" y="20"/>
                  </a:lnTo>
                  <a:lnTo>
                    <a:pt x="15" y="20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2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5" y="1"/>
                  </a:lnTo>
                  <a:close/>
                  <a:moveTo>
                    <a:pt x="15" y="11"/>
                  </a:moveTo>
                  <a:lnTo>
                    <a:pt x="15" y="11"/>
                  </a:lnTo>
                  <a:lnTo>
                    <a:pt x="15" y="8"/>
                  </a:lnTo>
                  <a:lnTo>
                    <a:pt x="14" y="7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8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" name="Freeform 33"/>
            <p:cNvSpPr>
              <a:spLocks/>
            </p:cNvSpPr>
            <p:nvPr userDrawn="1"/>
          </p:nvSpPr>
          <p:spPr bwMode="auto">
            <a:xfrm>
              <a:off x="8815363" y="6732587"/>
              <a:ext cx="10263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13" y="6"/>
                </a:cxn>
                <a:cxn ang="0">
                  <a:pos x="13" y="0"/>
                </a:cxn>
                <a:cxn ang="0">
                  <a:pos x="18" y="0"/>
                </a:cxn>
                <a:cxn ang="0">
                  <a:pos x="18" y="19"/>
                </a:cxn>
                <a:cxn ang="0">
                  <a:pos x="13" y="19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19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8" y="19"/>
                  </a:lnTo>
                  <a:lnTo>
                    <a:pt x="13" y="19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" name="Freeform 34"/>
            <p:cNvSpPr>
              <a:spLocks/>
            </p:cNvSpPr>
            <p:nvPr userDrawn="1"/>
          </p:nvSpPr>
          <p:spPr bwMode="auto">
            <a:xfrm>
              <a:off x="8838819" y="6732587"/>
              <a:ext cx="11728" cy="95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12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19" y="19"/>
                </a:cxn>
                <a:cxn ang="0">
                  <a:pos x="15" y="19"/>
                </a:cxn>
                <a:cxn ang="0">
                  <a:pos x="15" y="7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9" h="19">
                  <a:moveTo>
                    <a:pt x="6" y="0"/>
                  </a:moveTo>
                  <a:lnTo>
                    <a:pt x="6" y="12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5" y="7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8" name="Freeform 35"/>
            <p:cNvSpPr>
              <a:spLocks noEditPoints="1"/>
            </p:cNvSpPr>
            <p:nvPr userDrawn="1"/>
          </p:nvSpPr>
          <p:spPr bwMode="auto">
            <a:xfrm>
              <a:off x="8865208" y="6732587"/>
              <a:ext cx="7331" cy="9525"/>
            </a:xfrm>
            <a:custGeom>
              <a:avLst/>
              <a:gdLst/>
              <a:ahLst/>
              <a:cxnLst>
                <a:cxn ang="0">
                  <a:pos x="11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8" y="4"/>
                </a:cxn>
                <a:cxn ang="0">
                  <a:pos x="11" y="4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0" y="19"/>
                </a:cxn>
                <a:cxn ang="0">
                  <a:pos x="6" y="19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9"/>
                </a:cxn>
                <a:cxn ang="0">
                  <a:pos x="17" y="19"/>
                </a:cxn>
                <a:cxn ang="0">
                  <a:pos x="17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8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3" y="12"/>
                </a:cxn>
                <a:cxn ang="0">
                  <a:pos x="5" y="12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7" h="19">
                  <a:moveTo>
                    <a:pt x="11" y="8"/>
                  </a:move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11" y="8"/>
                  </a:lnTo>
                  <a:close/>
                  <a:moveTo>
                    <a:pt x="0" y="19"/>
                  </a:moveTo>
                  <a:lnTo>
                    <a:pt x="6" y="19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1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4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8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9" name="Freeform 36"/>
            <p:cNvSpPr>
              <a:spLocks/>
            </p:cNvSpPr>
            <p:nvPr userDrawn="1"/>
          </p:nvSpPr>
          <p:spPr bwMode="auto">
            <a:xfrm>
              <a:off x="8535356" y="6692900"/>
              <a:ext cx="19058" cy="26987"/>
            </a:xfrm>
            <a:custGeom>
              <a:avLst/>
              <a:gdLst/>
              <a:ahLst/>
              <a:cxnLst>
                <a:cxn ang="0">
                  <a:pos x="37" y="46"/>
                </a:cxn>
                <a:cxn ang="0">
                  <a:pos x="37" y="46"/>
                </a:cxn>
                <a:cxn ang="0">
                  <a:pos x="32" y="48"/>
                </a:cxn>
                <a:cxn ang="0">
                  <a:pos x="25" y="49"/>
                </a:cxn>
                <a:cxn ang="0">
                  <a:pos x="25" y="49"/>
                </a:cxn>
                <a:cxn ang="0">
                  <a:pos x="20" y="48"/>
                </a:cxn>
                <a:cxn ang="0">
                  <a:pos x="15" y="47"/>
                </a:cxn>
                <a:cxn ang="0">
                  <a:pos x="11" y="44"/>
                </a:cxn>
                <a:cxn ang="0">
                  <a:pos x="8" y="42"/>
                </a:cxn>
                <a:cxn ang="0">
                  <a:pos x="8" y="42"/>
                </a:cxn>
                <a:cxn ang="0">
                  <a:pos x="5" y="38"/>
                </a:cxn>
                <a:cxn ang="0">
                  <a:pos x="2" y="34"/>
                </a:cxn>
                <a:cxn ang="0">
                  <a:pos x="1" y="29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" y="18"/>
                </a:cxn>
                <a:cxn ang="0">
                  <a:pos x="2" y="13"/>
                </a:cxn>
                <a:cxn ang="0">
                  <a:pos x="5" y="1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2" y="4"/>
                </a:cxn>
                <a:cxn ang="0">
                  <a:pos x="15" y="1"/>
                </a:cxn>
                <a:cxn ang="0">
                  <a:pos x="20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31" y="0"/>
                </a:cxn>
                <a:cxn ang="0">
                  <a:pos x="37" y="3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33" y="11"/>
                </a:cxn>
                <a:cxn ang="0">
                  <a:pos x="31" y="9"/>
                </a:cxn>
                <a:cxn ang="0">
                  <a:pos x="26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19" y="10"/>
                </a:cxn>
                <a:cxn ang="0">
                  <a:pos x="14" y="13"/>
                </a:cxn>
                <a:cxn ang="0">
                  <a:pos x="11" y="18"/>
                </a:cxn>
                <a:cxn ang="0">
                  <a:pos x="9" y="24"/>
                </a:cxn>
                <a:cxn ang="0">
                  <a:pos x="9" y="24"/>
                </a:cxn>
                <a:cxn ang="0">
                  <a:pos x="11" y="28"/>
                </a:cxn>
                <a:cxn ang="0">
                  <a:pos x="11" y="31"/>
                </a:cxn>
                <a:cxn ang="0">
                  <a:pos x="15" y="36"/>
                </a:cxn>
                <a:cxn ang="0">
                  <a:pos x="20" y="40"/>
                </a:cxn>
                <a:cxn ang="0">
                  <a:pos x="26" y="41"/>
                </a:cxn>
                <a:cxn ang="0">
                  <a:pos x="26" y="41"/>
                </a:cxn>
                <a:cxn ang="0">
                  <a:pos x="32" y="40"/>
                </a:cxn>
                <a:cxn ang="0">
                  <a:pos x="37" y="35"/>
                </a:cxn>
                <a:cxn ang="0">
                  <a:pos x="37" y="46"/>
                </a:cxn>
                <a:cxn ang="0">
                  <a:pos x="37" y="46"/>
                </a:cxn>
              </a:cxnLst>
              <a:rect l="0" t="0" r="r" b="b"/>
              <a:pathLst>
                <a:path w="37" h="49">
                  <a:moveTo>
                    <a:pt x="37" y="46"/>
                  </a:moveTo>
                  <a:lnTo>
                    <a:pt x="37" y="46"/>
                  </a:lnTo>
                  <a:lnTo>
                    <a:pt x="32" y="48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20" y="48"/>
                  </a:lnTo>
                  <a:lnTo>
                    <a:pt x="15" y="47"/>
                  </a:lnTo>
                  <a:lnTo>
                    <a:pt x="11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5" y="38"/>
                  </a:lnTo>
                  <a:lnTo>
                    <a:pt x="2" y="34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2" y="13"/>
                  </a:lnTo>
                  <a:lnTo>
                    <a:pt x="5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3" y="11"/>
                  </a:lnTo>
                  <a:lnTo>
                    <a:pt x="31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19" y="10"/>
                  </a:lnTo>
                  <a:lnTo>
                    <a:pt x="14" y="13"/>
                  </a:lnTo>
                  <a:lnTo>
                    <a:pt x="11" y="18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11" y="28"/>
                  </a:lnTo>
                  <a:lnTo>
                    <a:pt x="11" y="31"/>
                  </a:lnTo>
                  <a:lnTo>
                    <a:pt x="15" y="36"/>
                  </a:lnTo>
                  <a:lnTo>
                    <a:pt x="20" y="40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32" y="40"/>
                  </a:lnTo>
                  <a:lnTo>
                    <a:pt x="37" y="35"/>
                  </a:lnTo>
                  <a:lnTo>
                    <a:pt x="37" y="46"/>
                  </a:lnTo>
                  <a:lnTo>
                    <a:pt x="37" y="4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0" name="Freeform 37"/>
            <p:cNvSpPr>
              <a:spLocks/>
            </p:cNvSpPr>
            <p:nvPr userDrawn="1"/>
          </p:nvSpPr>
          <p:spPr bwMode="auto">
            <a:xfrm>
              <a:off x="8558812" y="6694487"/>
              <a:ext cx="17592" cy="23813"/>
            </a:xfrm>
            <a:custGeom>
              <a:avLst/>
              <a:gdLst/>
              <a:ahLst/>
              <a:cxnLst>
                <a:cxn ang="0">
                  <a:pos x="21" y="47"/>
                </a:cxn>
                <a:cxn ang="0">
                  <a:pos x="11" y="47"/>
                </a:cxn>
                <a:cxn ang="0">
                  <a:pos x="11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1" y="0"/>
                </a:cxn>
                <a:cxn ang="0">
                  <a:pos x="31" y="8"/>
                </a:cxn>
                <a:cxn ang="0">
                  <a:pos x="21" y="8"/>
                </a:cxn>
                <a:cxn ang="0">
                  <a:pos x="21" y="47"/>
                </a:cxn>
                <a:cxn ang="0">
                  <a:pos x="21" y="47"/>
                </a:cxn>
              </a:cxnLst>
              <a:rect l="0" t="0" r="r" b="b"/>
              <a:pathLst>
                <a:path w="31" h="47">
                  <a:moveTo>
                    <a:pt x="21" y="47"/>
                  </a:moveTo>
                  <a:lnTo>
                    <a:pt x="11" y="47"/>
                  </a:lnTo>
                  <a:lnTo>
                    <a:pt x="11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8"/>
                  </a:lnTo>
                  <a:lnTo>
                    <a:pt x="21" y="8"/>
                  </a:lnTo>
                  <a:lnTo>
                    <a:pt x="21" y="47"/>
                  </a:lnTo>
                  <a:lnTo>
                    <a:pt x="21" y="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" name="Freeform 38"/>
            <p:cNvSpPr>
              <a:spLocks noEditPoints="1"/>
            </p:cNvSpPr>
            <p:nvPr userDrawn="1"/>
          </p:nvSpPr>
          <p:spPr bwMode="auto">
            <a:xfrm>
              <a:off x="8580802" y="6694487"/>
              <a:ext cx="16127" cy="23813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6" y="9"/>
                </a:cxn>
                <a:cxn ang="0">
                  <a:pos x="19" y="10"/>
                </a:cxn>
                <a:cxn ang="0">
                  <a:pos x="19" y="10"/>
                </a:cxn>
                <a:cxn ang="0">
                  <a:pos x="20" y="11"/>
                </a:cxn>
                <a:cxn ang="0">
                  <a:pos x="22" y="15"/>
                </a:cxn>
                <a:cxn ang="0">
                  <a:pos x="22" y="15"/>
                </a:cxn>
                <a:cxn ang="0">
                  <a:pos x="20" y="17"/>
                </a:cxn>
                <a:cxn ang="0">
                  <a:pos x="19" y="21"/>
                </a:cxn>
                <a:cxn ang="0">
                  <a:pos x="19" y="21"/>
                </a:cxn>
                <a:cxn ang="0">
                  <a:pos x="16" y="22"/>
                </a:cxn>
                <a:cxn ang="0">
                  <a:pos x="13" y="22"/>
                </a:cxn>
                <a:cxn ang="0">
                  <a:pos x="8" y="22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0" y="47"/>
                </a:cxn>
                <a:cxn ang="0">
                  <a:pos x="8" y="47"/>
                </a:cxn>
                <a:cxn ang="0">
                  <a:pos x="8" y="29"/>
                </a:cxn>
                <a:cxn ang="0">
                  <a:pos x="16" y="29"/>
                </a:cxn>
                <a:cxn ang="0">
                  <a:pos x="16" y="29"/>
                </a:cxn>
                <a:cxn ang="0">
                  <a:pos x="22" y="28"/>
                </a:cxn>
                <a:cxn ang="0">
                  <a:pos x="28" y="25"/>
                </a:cxn>
                <a:cxn ang="0">
                  <a:pos x="28" y="25"/>
                </a:cxn>
                <a:cxn ang="0">
                  <a:pos x="29" y="22"/>
                </a:cxn>
                <a:cxn ang="0">
                  <a:pos x="30" y="19"/>
                </a:cxn>
                <a:cxn ang="0">
                  <a:pos x="31" y="15"/>
                </a:cxn>
                <a:cxn ang="0">
                  <a:pos x="31" y="15"/>
                </a:cxn>
                <a:cxn ang="0">
                  <a:pos x="30" y="9"/>
                </a:cxn>
                <a:cxn ang="0">
                  <a:pos x="29" y="6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4" y="2"/>
                </a:cxn>
                <a:cxn ang="0">
                  <a:pos x="20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" h="47">
                  <a:moveTo>
                    <a:pt x="8" y="8"/>
                  </a:moveTo>
                  <a:lnTo>
                    <a:pt x="12" y="8"/>
                  </a:lnTo>
                  <a:lnTo>
                    <a:pt x="12" y="8"/>
                  </a:lnTo>
                  <a:lnTo>
                    <a:pt x="16" y="9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20" y="11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0" y="17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6" y="22"/>
                  </a:lnTo>
                  <a:lnTo>
                    <a:pt x="13" y="22"/>
                  </a:lnTo>
                  <a:lnTo>
                    <a:pt x="8" y="22"/>
                  </a:lnTo>
                  <a:lnTo>
                    <a:pt x="8" y="8"/>
                  </a:lnTo>
                  <a:lnTo>
                    <a:pt x="8" y="8"/>
                  </a:lnTo>
                  <a:close/>
                  <a:moveTo>
                    <a:pt x="0" y="0"/>
                  </a:moveTo>
                  <a:lnTo>
                    <a:pt x="0" y="47"/>
                  </a:lnTo>
                  <a:lnTo>
                    <a:pt x="8" y="47"/>
                  </a:lnTo>
                  <a:lnTo>
                    <a:pt x="8" y="29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22" y="28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9" y="22"/>
                  </a:lnTo>
                  <a:lnTo>
                    <a:pt x="30" y="19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2" name="Freeform 39"/>
            <p:cNvSpPr>
              <a:spLocks noEditPoints="1"/>
            </p:cNvSpPr>
            <p:nvPr userDrawn="1"/>
          </p:nvSpPr>
          <p:spPr bwMode="auto">
            <a:xfrm>
              <a:off x="8598394" y="6692900"/>
              <a:ext cx="24923" cy="25400"/>
            </a:xfrm>
            <a:custGeom>
              <a:avLst/>
              <a:gdLst/>
              <a:ahLst/>
              <a:cxnLst>
                <a:cxn ang="0">
                  <a:pos x="16" y="30"/>
                </a:cxn>
                <a:cxn ang="0">
                  <a:pos x="24" y="13"/>
                </a:cxn>
                <a:cxn ang="0">
                  <a:pos x="30" y="30"/>
                </a:cxn>
                <a:cxn ang="0">
                  <a:pos x="16" y="30"/>
                </a:cxn>
                <a:cxn ang="0">
                  <a:pos x="16" y="30"/>
                </a:cxn>
                <a:cxn ang="0">
                  <a:pos x="37" y="48"/>
                </a:cxn>
                <a:cxn ang="0">
                  <a:pos x="48" y="48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0" y="48"/>
                </a:cxn>
                <a:cxn ang="0">
                  <a:pos x="9" y="48"/>
                </a:cxn>
                <a:cxn ang="0">
                  <a:pos x="14" y="38"/>
                </a:cxn>
                <a:cxn ang="0">
                  <a:pos x="33" y="38"/>
                </a:cxn>
                <a:cxn ang="0">
                  <a:pos x="37" y="48"/>
                </a:cxn>
                <a:cxn ang="0">
                  <a:pos x="37" y="48"/>
                </a:cxn>
              </a:cxnLst>
              <a:rect l="0" t="0" r="r" b="b"/>
              <a:pathLst>
                <a:path w="48" h="48">
                  <a:moveTo>
                    <a:pt x="16" y="30"/>
                  </a:moveTo>
                  <a:lnTo>
                    <a:pt x="24" y="13"/>
                  </a:lnTo>
                  <a:lnTo>
                    <a:pt x="30" y="30"/>
                  </a:lnTo>
                  <a:lnTo>
                    <a:pt x="16" y="30"/>
                  </a:lnTo>
                  <a:lnTo>
                    <a:pt x="16" y="30"/>
                  </a:lnTo>
                  <a:close/>
                  <a:moveTo>
                    <a:pt x="37" y="48"/>
                  </a:moveTo>
                  <a:lnTo>
                    <a:pt x="48" y="48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0" y="48"/>
                  </a:lnTo>
                  <a:lnTo>
                    <a:pt x="9" y="48"/>
                  </a:lnTo>
                  <a:lnTo>
                    <a:pt x="14" y="38"/>
                  </a:lnTo>
                  <a:lnTo>
                    <a:pt x="33" y="38"/>
                  </a:lnTo>
                  <a:lnTo>
                    <a:pt x="37" y="48"/>
                  </a:lnTo>
                  <a:lnTo>
                    <a:pt x="37" y="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3" name="Freeform 40"/>
            <p:cNvSpPr>
              <a:spLocks/>
            </p:cNvSpPr>
            <p:nvPr userDrawn="1"/>
          </p:nvSpPr>
          <p:spPr bwMode="auto">
            <a:xfrm>
              <a:off x="8624782" y="6694487"/>
              <a:ext cx="23456" cy="23813"/>
            </a:xfrm>
            <a:custGeom>
              <a:avLst/>
              <a:gdLst/>
              <a:ahLst/>
              <a:cxnLst>
                <a:cxn ang="0">
                  <a:pos x="17" y="22"/>
                </a:cxn>
                <a:cxn ang="0">
                  <a:pos x="3" y="0"/>
                </a:cxn>
                <a:cxn ang="0">
                  <a:pos x="15" y="0"/>
                </a:cxn>
                <a:cxn ang="0">
                  <a:pos x="23" y="15"/>
                </a:cxn>
                <a:cxn ang="0">
                  <a:pos x="31" y="0"/>
                </a:cxn>
                <a:cxn ang="0">
                  <a:pos x="42" y="0"/>
                </a:cxn>
                <a:cxn ang="0">
                  <a:pos x="28" y="22"/>
                </a:cxn>
                <a:cxn ang="0">
                  <a:pos x="44" y="47"/>
                </a:cxn>
                <a:cxn ang="0">
                  <a:pos x="32" y="47"/>
                </a:cxn>
                <a:cxn ang="0">
                  <a:pos x="23" y="29"/>
                </a:cxn>
                <a:cxn ang="0">
                  <a:pos x="11" y="47"/>
                </a:cxn>
                <a:cxn ang="0">
                  <a:pos x="0" y="47"/>
                </a:cxn>
                <a:cxn ang="0">
                  <a:pos x="17" y="22"/>
                </a:cxn>
                <a:cxn ang="0">
                  <a:pos x="17" y="22"/>
                </a:cxn>
              </a:cxnLst>
              <a:rect l="0" t="0" r="r" b="b"/>
              <a:pathLst>
                <a:path w="44" h="47">
                  <a:moveTo>
                    <a:pt x="17" y="22"/>
                  </a:moveTo>
                  <a:lnTo>
                    <a:pt x="3" y="0"/>
                  </a:lnTo>
                  <a:lnTo>
                    <a:pt x="15" y="0"/>
                  </a:lnTo>
                  <a:lnTo>
                    <a:pt x="23" y="15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28" y="22"/>
                  </a:lnTo>
                  <a:lnTo>
                    <a:pt x="44" y="47"/>
                  </a:lnTo>
                  <a:lnTo>
                    <a:pt x="32" y="47"/>
                  </a:lnTo>
                  <a:lnTo>
                    <a:pt x="23" y="29"/>
                  </a:lnTo>
                  <a:lnTo>
                    <a:pt x="11" y="47"/>
                  </a:lnTo>
                  <a:lnTo>
                    <a:pt x="0" y="47"/>
                  </a:lnTo>
                  <a:lnTo>
                    <a:pt x="17" y="22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4" name="Freeform 41"/>
            <p:cNvSpPr>
              <a:spLocks noEditPoints="1"/>
            </p:cNvSpPr>
            <p:nvPr userDrawn="1"/>
          </p:nvSpPr>
          <p:spPr bwMode="auto">
            <a:xfrm>
              <a:off x="8654102" y="6692900"/>
              <a:ext cx="26388" cy="26987"/>
            </a:xfrm>
            <a:custGeom>
              <a:avLst/>
              <a:gdLst/>
              <a:ahLst/>
              <a:cxnLst>
                <a:cxn ang="0">
                  <a:pos x="25" y="41"/>
                </a:cxn>
                <a:cxn ang="0">
                  <a:pos x="25" y="41"/>
                </a:cxn>
                <a:cxn ang="0">
                  <a:pos x="18" y="40"/>
                </a:cxn>
                <a:cxn ang="0">
                  <a:pos x="13" y="36"/>
                </a:cxn>
                <a:cxn ang="0">
                  <a:pos x="11" y="31"/>
                </a:cxn>
                <a:cxn ang="0">
                  <a:pos x="9" y="24"/>
                </a:cxn>
                <a:cxn ang="0">
                  <a:pos x="9" y="24"/>
                </a:cxn>
                <a:cxn ang="0">
                  <a:pos x="11" y="18"/>
                </a:cxn>
                <a:cxn ang="0">
                  <a:pos x="13" y="13"/>
                </a:cxn>
                <a:cxn ang="0">
                  <a:pos x="18" y="10"/>
                </a:cxn>
                <a:cxn ang="0">
                  <a:pos x="25" y="9"/>
                </a:cxn>
                <a:cxn ang="0">
                  <a:pos x="25" y="9"/>
                </a:cxn>
                <a:cxn ang="0">
                  <a:pos x="31" y="10"/>
                </a:cxn>
                <a:cxn ang="0">
                  <a:pos x="36" y="13"/>
                </a:cxn>
                <a:cxn ang="0">
                  <a:pos x="39" y="18"/>
                </a:cxn>
                <a:cxn ang="0">
                  <a:pos x="41" y="24"/>
                </a:cxn>
                <a:cxn ang="0">
                  <a:pos x="41" y="24"/>
                </a:cxn>
                <a:cxn ang="0">
                  <a:pos x="39" y="31"/>
                </a:cxn>
                <a:cxn ang="0">
                  <a:pos x="36" y="36"/>
                </a:cxn>
                <a:cxn ang="0">
                  <a:pos x="31" y="40"/>
                </a:cxn>
                <a:cxn ang="0">
                  <a:pos x="25" y="41"/>
                </a:cxn>
                <a:cxn ang="0">
                  <a:pos x="25" y="41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19" y="0"/>
                </a:cxn>
                <a:cxn ang="0">
                  <a:pos x="14" y="1"/>
                </a:cxn>
                <a:cxn ang="0">
                  <a:pos x="11" y="4"/>
                </a:cxn>
                <a:cxn ang="0">
                  <a:pos x="6" y="7"/>
                </a:cxn>
                <a:cxn ang="0">
                  <a:pos x="3" y="11"/>
                </a:cxn>
                <a:cxn ang="0">
                  <a:pos x="1" y="14"/>
                </a:cxn>
                <a:cxn ang="0">
                  <a:pos x="0" y="19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1" y="34"/>
                </a:cxn>
                <a:cxn ang="0">
                  <a:pos x="3" y="38"/>
                </a:cxn>
                <a:cxn ang="0">
                  <a:pos x="6" y="42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9" y="48"/>
                </a:cxn>
                <a:cxn ang="0">
                  <a:pos x="25" y="49"/>
                </a:cxn>
                <a:cxn ang="0">
                  <a:pos x="25" y="49"/>
                </a:cxn>
                <a:cxn ang="0">
                  <a:pos x="30" y="48"/>
                </a:cxn>
                <a:cxn ang="0">
                  <a:pos x="35" y="47"/>
                </a:cxn>
                <a:cxn ang="0">
                  <a:pos x="39" y="44"/>
                </a:cxn>
                <a:cxn ang="0">
                  <a:pos x="43" y="42"/>
                </a:cxn>
                <a:cxn ang="0">
                  <a:pos x="47" y="38"/>
                </a:cxn>
                <a:cxn ang="0">
                  <a:pos x="49" y="34"/>
                </a:cxn>
                <a:cxn ang="0">
                  <a:pos x="50" y="30"/>
                </a:cxn>
                <a:cxn ang="0">
                  <a:pos x="50" y="24"/>
                </a:cxn>
                <a:cxn ang="0">
                  <a:pos x="50" y="24"/>
                </a:cxn>
                <a:cxn ang="0">
                  <a:pos x="50" y="19"/>
                </a:cxn>
                <a:cxn ang="0">
                  <a:pos x="49" y="14"/>
                </a:cxn>
                <a:cxn ang="0">
                  <a:pos x="47" y="11"/>
                </a:cxn>
                <a:cxn ang="0">
                  <a:pos x="43" y="7"/>
                </a:cxn>
                <a:cxn ang="0">
                  <a:pos x="39" y="4"/>
                </a:cxn>
                <a:cxn ang="0">
                  <a:pos x="35" y="1"/>
                </a:cxn>
                <a:cxn ang="0">
                  <a:pos x="30" y="0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50" h="49">
                  <a:moveTo>
                    <a:pt x="25" y="41"/>
                  </a:moveTo>
                  <a:lnTo>
                    <a:pt x="25" y="41"/>
                  </a:lnTo>
                  <a:lnTo>
                    <a:pt x="18" y="40"/>
                  </a:lnTo>
                  <a:lnTo>
                    <a:pt x="13" y="36"/>
                  </a:lnTo>
                  <a:lnTo>
                    <a:pt x="11" y="31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11" y="18"/>
                  </a:lnTo>
                  <a:lnTo>
                    <a:pt x="13" y="13"/>
                  </a:lnTo>
                  <a:lnTo>
                    <a:pt x="18" y="10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31" y="10"/>
                  </a:lnTo>
                  <a:lnTo>
                    <a:pt x="36" y="13"/>
                  </a:lnTo>
                  <a:lnTo>
                    <a:pt x="39" y="18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39" y="31"/>
                  </a:lnTo>
                  <a:lnTo>
                    <a:pt x="36" y="36"/>
                  </a:lnTo>
                  <a:lnTo>
                    <a:pt x="31" y="40"/>
                  </a:lnTo>
                  <a:lnTo>
                    <a:pt x="25" y="41"/>
                  </a:lnTo>
                  <a:lnTo>
                    <a:pt x="25" y="41"/>
                  </a:lnTo>
                  <a:close/>
                  <a:moveTo>
                    <a:pt x="25" y="0"/>
                  </a:moveTo>
                  <a:lnTo>
                    <a:pt x="25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11" y="4"/>
                  </a:lnTo>
                  <a:lnTo>
                    <a:pt x="6" y="7"/>
                  </a:lnTo>
                  <a:lnTo>
                    <a:pt x="3" y="11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1" y="34"/>
                  </a:lnTo>
                  <a:lnTo>
                    <a:pt x="3" y="38"/>
                  </a:lnTo>
                  <a:lnTo>
                    <a:pt x="6" y="42"/>
                  </a:lnTo>
                  <a:lnTo>
                    <a:pt x="11" y="44"/>
                  </a:lnTo>
                  <a:lnTo>
                    <a:pt x="14" y="47"/>
                  </a:lnTo>
                  <a:lnTo>
                    <a:pt x="19" y="48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30" y="48"/>
                  </a:lnTo>
                  <a:lnTo>
                    <a:pt x="35" y="47"/>
                  </a:lnTo>
                  <a:lnTo>
                    <a:pt x="39" y="44"/>
                  </a:lnTo>
                  <a:lnTo>
                    <a:pt x="43" y="42"/>
                  </a:lnTo>
                  <a:lnTo>
                    <a:pt x="47" y="38"/>
                  </a:lnTo>
                  <a:lnTo>
                    <a:pt x="49" y="34"/>
                  </a:lnTo>
                  <a:lnTo>
                    <a:pt x="50" y="30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19"/>
                  </a:lnTo>
                  <a:lnTo>
                    <a:pt x="49" y="14"/>
                  </a:lnTo>
                  <a:lnTo>
                    <a:pt x="47" y="11"/>
                  </a:lnTo>
                  <a:lnTo>
                    <a:pt x="43" y="7"/>
                  </a:lnTo>
                  <a:lnTo>
                    <a:pt x="39" y="4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5" name="Freeform 42"/>
            <p:cNvSpPr>
              <a:spLocks noEditPoints="1"/>
            </p:cNvSpPr>
            <p:nvPr userDrawn="1"/>
          </p:nvSpPr>
          <p:spPr bwMode="auto">
            <a:xfrm>
              <a:off x="8686355" y="6694487"/>
              <a:ext cx="17592" cy="23813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6" y="8"/>
                </a:cxn>
                <a:cxn ang="0">
                  <a:pos x="17" y="9"/>
                </a:cxn>
                <a:cxn ang="0">
                  <a:pos x="19" y="11"/>
                </a:cxn>
                <a:cxn ang="0">
                  <a:pos x="19" y="13"/>
                </a:cxn>
                <a:cxn ang="0">
                  <a:pos x="19" y="13"/>
                </a:cxn>
                <a:cxn ang="0">
                  <a:pos x="18" y="17"/>
                </a:cxn>
                <a:cxn ang="0">
                  <a:pos x="17" y="18"/>
                </a:cxn>
                <a:cxn ang="0">
                  <a:pos x="12" y="19"/>
                </a:cxn>
                <a:cxn ang="0">
                  <a:pos x="10" y="19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0" y="0"/>
                </a:cxn>
                <a:cxn ang="0">
                  <a:pos x="0" y="47"/>
                </a:cxn>
                <a:cxn ang="0">
                  <a:pos x="17" y="47"/>
                </a:cxn>
                <a:cxn ang="0">
                  <a:pos x="17" y="47"/>
                </a:cxn>
                <a:cxn ang="0">
                  <a:pos x="23" y="46"/>
                </a:cxn>
                <a:cxn ang="0">
                  <a:pos x="25" y="45"/>
                </a:cxn>
                <a:cxn ang="0">
                  <a:pos x="29" y="43"/>
                </a:cxn>
                <a:cxn ang="0">
                  <a:pos x="29" y="43"/>
                </a:cxn>
                <a:cxn ang="0">
                  <a:pos x="30" y="41"/>
                </a:cxn>
                <a:cxn ang="0">
                  <a:pos x="31" y="39"/>
                </a:cxn>
                <a:cxn ang="0">
                  <a:pos x="33" y="34"/>
                </a:cxn>
                <a:cxn ang="0">
                  <a:pos x="33" y="34"/>
                </a:cxn>
                <a:cxn ang="0">
                  <a:pos x="33" y="29"/>
                </a:cxn>
                <a:cxn ang="0">
                  <a:pos x="31" y="27"/>
                </a:cxn>
                <a:cxn ang="0">
                  <a:pos x="29" y="24"/>
                </a:cxn>
                <a:cxn ang="0">
                  <a:pos x="29" y="24"/>
                </a:cxn>
                <a:cxn ang="0">
                  <a:pos x="27" y="23"/>
                </a:cxn>
                <a:cxn ang="0">
                  <a:pos x="23" y="22"/>
                </a:cxn>
                <a:cxn ang="0">
                  <a:pos x="23" y="22"/>
                </a:cxn>
                <a:cxn ang="0">
                  <a:pos x="27" y="19"/>
                </a:cxn>
                <a:cxn ang="0">
                  <a:pos x="28" y="17"/>
                </a:cxn>
                <a:cxn ang="0">
                  <a:pos x="29" y="12"/>
                </a:cxn>
                <a:cxn ang="0">
                  <a:pos x="29" y="12"/>
                </a:cxn>
                <a:cxn ang="0">
                  <a:pos x="28" y="8"/>
                </a:cxn>
                <a:cxn ang="0">
                  <a:pos x="24" y="3"/>
                </a:cxn>
                <a:cxn ang="0">
                  <a:pos x="24" y="3"/>
                </a:cxn>
                <a:cxn ang="0">
                  <a:pos x="21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27"/>
                </a:cxn>
                <a:cxn ang="0">
                  <a:pos x="13" y="27"/>
                </a:cxn>
                <a:cxn ang="0">
                  <a:pos x="13" y="27"/>
                </a:cxn>
                <a:cxn ang="0">
                  <a:pos x="17" y="27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22" y="29"/>
                </a:cxn>
                <a:cxn ang="0">
                  <a:pos x="23" y="30"/>
                </a:cxn>
                <a:cxn ang="0">
                  <a:pos x="23" y="33"/>
                </a:cxn>
                <a:cxn ang="0">
                  <a:pos x="23" y="33"/>
                </a:cxn>
                <a:cxn ang="0">
                  <a:pos x="23" y="35"/>
                </a:cxn>
                <a:cxn ang="0">
                  <a:pos x="21" y="37"/>
                </a:cxn>
                <a:cxn ang="0">
                  <a:pos x="21" y="37"/>
                </a:cxn>
                <a:cxn ang="0">
                  <a:pos x="17" y="39"/>
                </a:cxn>
                <a:cxn ang="0">
                  <a:pos x="13" y="39"/>
                </a:cxn>
                <a:cxn ang="0">
                  <a:pos x="10" y="39"/>
                </a:cxn>
                <a:cxn ang="0">
                  <a:pos x="10" y="27"/>
                </a:cxn>
                <a:cxn ang="0">
                  <a:pos x="10" y="27"/>
                </a:cxn>
              </a:cxnLst>
              <a:rect l="0" t="0" r="r" b="b"/>
              <a:pathLst>
                <a:path w="33" h="47">
                  <a:moveTo>
                    <a:pt x="10" y="8"/>
                  </a:moveTo>
                  <a:lnTo>
                    <a:pt x="12" y="8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17" y="9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8" y="17"/>
                  </a:lnTo>
                  <a:lnTo>
                    <a:pt x="17" y="18"/>
                  </a:lnTo>
                  <a:lnTo>
                    <a:pt x="12" y="19"/>
                  </a:lnTo>
                  <a:lnTo>
                    <a:pt x="10" y="19"/>
                  </a:lnTo>
                  <a:lnTo>
                    <a:pt x="10" y="8"/>
                  </a:lnTo>
                  <a:lnTo>
                    <a:pt x="10" y="8"/>
                  </a:lnTo>
                  <a:close/>
                  <a:moveTo>
                    <a:pt x="0" y="0"/>
                  </a:moveTo>
                  <a:lnTo>
                    <a:pt x="0" y="47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23" y="46"/>
                  </a:lnTo>
                  <a:lnTo>
                    <a:pt x="25" y="45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30" y="41"/>
                  </a:lnTo>
                  <a:lnTo>
                    <a:pt x="31" y="39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29"/>
                  </a:lnTo>
                  <a:lnTo>
                    <a:pt x="31" y="27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7" y="23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7" y="19"/>
                  </a:lnTo>
                  <a:lnTo>
                    <a:pt x="28" y="17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8" y="8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0" y="27"/>
                  </a:moveTo>
                  <a:lnTo>
                    <a:pt x="13" y="27"/>
                  </a:lnTo>
                  <a:lnTo>
                    <a:pt x="13" y="27"/>
                  </a:lnTo>
                  <a:lnTo>
                    <a:pt x="17" y="27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22" y="29"/>
                  </a:lnTo>
                  <a:lnTo>
                    <a:pt x="23" y="30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5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17" y="39"/>
                  </a:lnTo>
                  <a:lnTo>
                    <a:pt x="13" y="39"/>
                  </a:lnTo>
                  <a:lnTo>
                    <a:pt x="10" y="39"/>
                  </a:lnTo>
                  <a:lnTo>
                    <a:pt x="10" y="27"/>
                  </a:lnTo>
                  <a:lnTo>
                    <a:pt x="10" y="2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6" name="Freeform 43"/>
            <p:cNvSpPr>
              <a:spLocks noEditPoints="1"/>
            </p:cNvSpPr>
            <p:nvPr userDrawn="1"/>
          </p:nvSpPr>
          <p:spPr bwMode="auto">
            <a:xfrm>
              <a:off x="8708345" y="6692900"/>
              <a:ext cx="27854" cy="26987"/>
            </a:xfrm>
            <a:custGeom>
              <a:avLst/>
              <a:gdLst/>
              <a:ahLst/>
              <a:cxnLst>
                <a:cxn ang="0">
                  <a:pos x="27" y="41"/>
                </a:cxn>
                <a:cxn ang="0">
                  <a:pos x="27" y="41"/>
                </a:cxn>
                <a:cxn ang="0">
                  <a:pos x="19" y="40"/>
                </a:cxn>
                <a:cxn ang="0">
                  <a:pos x="15" y="36"/>
                </a:cxn>
                <a:cxn ang="0">
                  <a:pos x="11" y="31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11" y="18"/>
                </a:cxn>
                <a:cxn ang="0">
                  <a:pos x="15" y="13"/>
                </a:cxn>
                <a:cxn ang="0">
                  <a:pos x="19" y="10"/>
                </a:cxn>
                <a:cxn ang="0">
                  <a:pos x="27" y="9"/>
                </a:cxn>
                <a:cxn ang="0">
                  <a:pos x="27" y="9"/>
                </a:cxn>
                <a:cxn ang="0">
                  <a:pos x="33" y="10"/>
                </a:cxn>
                <a:cxn ang="0">
                  <a:pos x="37" y="13"/>
                </a:cxn>
                <a:cxn ang="0">
                  <a:pos x="41" y="18"/>
                </a:cxn>
                <a:cxn ang="0">
                  <a:pos x="42" y="24"/>
                </a:cxn>
                <a:cxn ang="0">
                  <a:pos x="42" y="24"/>
                </a:cxn>
                <a:cxn ang="0">
                  <a:pos x="41" y="31"/>
                </a:cxn>
                <a:cxn ang="0">
                  <a:pos x="37" y="36"/>
                </a:cxn>
                <a:cxn ang="0">
                  <a:pos x="33" y="40"/>
                </a:cxn>
                <a:cxn ang="0">
                  <a:pos x="27" y="41"/>
                </a:cxn>
                <a:cxn ang="0">
                  <a:pos x="27" y="41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1" y="0"/>
                </a:cxn>
                <a:cxn ang="0">
                  <a:pos x="16" y="1"/>
                </a:cxn>
                <a:cxn ang="0">
                  <a:pos x="11" y="4"/>
                </a:cxn>
                <a:cxn ang="0">
                  <a:pos x="7" y="7"/>
                </a:cxn>
                <a:cxn ang="0">
                  <a:pos x="5" y="11"/>
                </a:cxn>
                <a:cxn ang="0">
                  <a:pos x="3" y="14"/>
                </a:cxn>
                <a:cxn ang="0">
                  <a:pos x="1" y="19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" y="30"/>
                </a:cxn>
                <a:cxn ang="0">
                  <a:pos x="3" y="34"/>
                </a:cxn>
                <a:cxn ang="0">
                  <a:pos x="5" y="38"/>
                </a:cxn>
                <a:cxn ang="0">
                  <a:pos x="7" y="42"/>
                </a:cxn>
                <a:cxn ang="0">
                  <a:pos x="11" y="44"/>
                </a:cxn>
                <a:cxn ang="0">
                  <a:pos x="16" y="47"/>
                </a:cxn>
                <a:cxn ang="0">
                  <a:pos x="21" y="48"/>
                </a:cxn>
                <a:cxn ang="0">
                  <a:pos x="27" y="49"/>
                </a:cxn>
                <a:cxn ang="0">
                  <a:pos x="27" y="49"/>
                </a:cxn>
                <a:cxn ang="0">
                  <a:pos x="31" y="48"/>
                </a:cxn>
                <a:cxn ang="0">
                  <a:pos x="36" y="47"/>
                </a:cxn>
                <a:cxn ang="0">
                  <a:pos x="41" y="44"/>
                </a:cxn>
                <a:cxn ang="0">
                  <a:pos x="44" y="42"/>
                </a:cxn>
                <a:cxn ang="0">
                  <a:pos x="48" y="38"/>
                </a:cxn>
                <a:cxn ang="0">
                  <a:pos x="49" y="34"/>
                </a:cxn>
                <a:cxn ang="0">
                  <a:pos x="52" y="30"/>
                </a:cxn>
                <a:cxn ang="0">
                  <a:pos x="52" y="24"/>
                </a:cxn>
                <a:cxn ang="0">
                  <a:pos x="52" y="24"/>
                </a:cxn>
                <a:cxn ang="0">
                  <a:pos x="52" y="19"/>
                </a:cxn>
                <a:cxn ang="0">
                  <a:pos x="49" y="14"/>
                </a:cxn>
                <a:cxn ang="0">
                  <a:pos x="48" y="11"/>
                </a:cxn>
                <a:cxn ang="0">
                  <a:pos x="44" y="7"/>
                </a:cxn>
                <a:cxn ang="0">
                  <a:pos x="41" y="4"/>
                </a:cxn>
                <a:cxn ang="0">
                  <a:pos x="36" y="1"/>
                </a:cxn>
                <a:cxn ang="0">
                  <a:pos x="31" y="0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52" h="49">
                  <a:moveTo>
                    <a:pt x="27" y="41"/>
                  </a:moveTo>
                  <a:lnTo>
                    <a:pt x="27" y="41"/>
                  </a:lnTo>
                  <a:lnTo>
                    <a:pt x="19" y="40"/>
                  </a:lnTo>
                  <a:lnTo>
                    <a:pt x="15" y="36"/>
                  </a:lnTo>
                  <a:lnTo>
                    <a:pt x="11" y="31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1" y="18"/>
                  </a:lnTo>
                  <a:lnTo>
                    <a:pt x="15" y="13"/>
                  </a:lnTo>
                  <a:lnTo>
                    <a:pt x="19" y="10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33" y="10"/>
                  </a:lnTo>
                  <a:lnTo>
                    <a:pt x="37" y="13"/>
                  </a:lnTo>
                  <a:lnTo>
                    <a:pt x="41" y="18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1" y="31"/>
                  </a:lnTo>
                  <a:lnTo>
                    <a:pt x="37" y="36"/>
                  </a:lnTo>
                  <a:lnTo>
                    <a:pt x="33" y="40"/>
                  </a:lnTo>
                  <a:lnTo>
                    <a:pt x="27" y="41"/>
                  </a:lnTo>
                  <a:lnTo>
                    <a:pt x="27" y="41"/>
                  </a:lnTo>
                  <a:close/>
                  <a:moveTo>
                    <a:pt x="27" y="0"/>
                  </a:moveTo>
                  <a:lnTo>
                    <a:pt x="27" y="0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11" y="4"/>
                  </a:lnTo>
                  <a:lnTo>
                    <a:pt x="7" y="7"/>
                  </a:lnTo>
                  <a:lnTo>
                    <a:pt x="5" y="11"/>
                  </a:lnTo>
                  <a:lnTo>
                    <a:pt x="3" y="14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3" y="34"/>
                  </a:lnTo>
                  <a:lnTo>
                    <a:pt x="5" y="38"/>
                  </a:lnTo>
                  <a:lnTo>
                    <a:pt x="7" y="42"/>
                  </a:lnTo>
                  <a:lnTo>
                    <a:pt x="11" y="44"/>
                  </a:lnTo>
                  <a:lnTo>
                    <a:pt x="16" y="47"/>
                  </a:lnTo>
                  <a:lnTo>
                    <a:pt x="21" y="48"/>
                  </a:lnTo>
                  <a:lnTo>
                    <a:pt x="27" y="49"/>
                  </a:lnTo>
                  <a:lnTo>
                    <a:pt x="27" y="49"/>
                  </a:lnTo>
                  <a:lnTo>
                    <a:pt x="31" y="48"/>
                  </a:lnTo>
                  <a:lnTo>
                    <a:pt x="36" y="47"/>
                  </a:lnTo>
                  <a:lnTo>
                    <a:pt x="41" y="44"/>
                  </a:lnTo>
                  <a:lnTo>
                    <a:pt x="44" y="42"/>
                  </a:lnTo>
                  <a:lnTo>
                    <a:pt x="48" y="38"/>
                  </a:lnTo>
                  <a:lnTo>
                    <a:pt x="49" y="34"/>
                  </a:lnTo>
                  <a:lnTo>
                    <a:pt x="52" y="30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52" y="19"/>
                  </a:lnTo>
                  <a:lnTo>
                    <a:pt x="49" y="14"/>
                  </a:lnTo>
                  <a:lnTo>
                    <a:pt x="48" y="11"/>
                  </a:lnTo>
                  <a:lnTo>
                    <a:pt x="44" y="7"/>
                  </a:lnTo>
                  <a:lnTo>
                    <a:pt x="41" y="4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7" name="Freeform 44"/>
            <p:cNvSpPr>
              <a:spLocks noEditPoints="1"/>
            </p:cNvSpPr>
            <p:nvPr userDrawn="1"/>
          </p:nvSpPr>
          <p:spPr bwMode="auto">
            <a:xfrm>
              <a:off x="8742063" y="6686550"/>
              <a:ext cx="21991" cy="31750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46"/>
                </a:cxn>
                <a:cxn ang="0">
                  <a:pos x="36" y="14"/>
                </a:cxn>
                <a:cxn ang="0">
                  <a:pos x="42" y="14"/>
                </a:cxn>
                <a:cxn ang="0">
                  <a:pos x="42" y="62"/>
                </a:cxn>
                <a:cxn ang="0">
                  <a:pos x="32" y="62"/>
                </a:cxn>
                <a:cxn ang="0">
                  <a:pos x="32" y="30"/>
                </a:cxn>
                <a:cxn ang="0">
                  <a:pos x="6" y="62"/>
                </a:cxn>
                <a:cxn ang="0">
                  <a:pos x="0" y="62"/>
                </a:cxn>
                <a:cxn ang="0">
                  <a:pos x="0" y="15"/>
                </a:cxn>
                <a:cxn ang="0">
                  <a:pos x="9" y="15"/>
                </a:cxn>
                <a:cxn ang="0">
                  <a:pos x="9" y="15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8" y="3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4" y="3"/>
                </a:cxn>
                <a:cxn ang="0">
                  <a:pos x="26" y="2"/>
                </a:cxn>
                <a:cxn ang="0">
                  <a:pos x="27" y="0"/>
                </a:cxn>
                <a:cxn ang="0">
                  <a:pos x="33" y="3"/>
                </a:cxn>
                <a:cxn ang="0">
                  <a:pos x="33" y="3"/>
                </a:cxn>
                <a:cxn ang="0">
                  <a:pos x="32" y="6"/>
                </a:cxn>
                <a:cxn ang="0">
                  <a:pos x="30" y="8"/>
                </a:cxn>
                <a:cxn ang="0">
                  <a:pos x="25" y="11"/>
                </a:cxn>
                <a:cxn ang="0">
                  <a:pos x="21" y="11"/>
                </a:cxn>
                <a:cxn ang="0">
                  <a:pos x="21" y="11"/>
                </a:cxn>
                <a:cxn ang="0">
                  <a:pos x="16" y="11"/>
                </a:cxn>
                <a:cxn ang="0">
                  <a:pos x="13" y="8"/>
                </a:cxn>
                <a:cxn ang="0">
                  <a:pos x="9" y="6"/>
                </a:cxn>
                <a:cxn ang="0">
                  <a:pos x="8" y="3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42" h="62">
                  <a:moveTo>
                    <a:pt x="9" y="15"/>
                  </a:moveTo>
                  <a:lnTo>
                    <a:pt x="9" y="46"/>
                  </a:lnTo>
                  <a:lnTo>
                    <a:pt x="36" y="14"/>
                  </a:lnTo>
                  <a:lnTo>
                    <a:pt x="42" y="14"/>
                  </a:lnTo>
                  <a:lnTo>
                    <a:pt x="42" y="62"/>
                  </a:lnTo>
                  <a:lnTo>
                    <a:pt x="32" y="62"/>
                  </a:lnTo>
                  <a:lnTo>
                    <a:pt x="32" y="30"/>
                  </a:lnTo>
                  <a:lnTo>
                    <a:pt x="6" y="62"/>
                  </a:lnTo>
                  <a:lnTo>
                    <a:pt x="0" y="62"/>
                  </a:lnTo>
                  <a:lnTo>
                    <a:pt x="0" y="15"/>
                  </a:lnTo>
                  <a:lnTo>
                    <a:pt x="9" y="15"/>
                  </a:lnTo>
                  <a:lnTo>
                    <a:pt x="9" y="15"/>
                  </a:lnTo>
                  <a:close/>
                  <a:moveTo>
                    <a:pt x="14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3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4" y="3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6"/>
                  </a:lnTo>
                  <a:lnTo>
                    <a:pt x="30" y="8"/>
                  </a:lnTo>
                  <a:lnTo>
                    <a:pt x="25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16" y="11"/>
                  </a:lnTo>
                  <a:lnTo>
                    <a:pt x="13" y="8"/>
                  </a:lnTo>
                  <a:lnTo>
                    <a:pt x="9" y="6"/>
                  </a:lnTo>
                  <a:lnTo>
                    <a:pt x="8" y="3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8" name="Freeform 45"/>
            <p:cNvSpPr>
              <a:spLocks noEditPoints="1"/>
            </p:cNvSpPr>
            <p:nvPr userDrawn="1"/>
          </p:nvSpPr>
          <p:spPr bwMode="auto">
            <a:xfrm>
              <a:off x="8780179" y="6694487"/>
              <a:ext cx="23456" cy="28575"/>
            </a:xfrm>
            <a:custGeom>
              <a:avLst/>
              <a:gdLst/>
              <a:ahLst/>
              <a:cxnLst>
                <a:cxn ang="0">
                  <a:pos x="19" y="8"/>
                </a:cxn>
                <a:cxn ang="0">
                  <a:pos x="32" y="8"/>
                </a:cxn>
                <a:cxn ang="0">
                  <a:pos x="32" y="39"/>
                </a:cxn>
                <a:cxn ang="0">
                  <a:pos x="13" y="39"/>
                </a:cxn>
                <a:cxn ang="0">
                  <a:pos x="13" y="39"/>
                </a:cxn>
                <a:cxn ang="0">
                  <a:pos x="15" y="36"/>
                </a:cxn>
                <a:cxn ang="0">
                  <a:pos x="16" y="34"/>
                </a:cxn>
                <a:cxn ang="0">
                  <a:pos x="16" y="34"/>
                </a:cxn>
                <a:cxn ang="0">
                  <a:pos x="18" y="29"/>
                </a:cxn>
                <a:cxn ang="0">
                  <a:pos x="19" y="21"/>
                </a:cxn>
                <a:cxn ang="0">
                  <a:pos x="19" y="8"/>
                </a:cxn>
                <a:cxn ang="0">
                  <a:pos x="19" y="8"/>
                </a:cxn>
                <a:cxn ang="0">
                  <a:pos x="9" y="0"/>
                </a:cxn>
                <a:cxn ang="0">
                  <a:pos x="9" y="21"/>
                </a:cxn>
                <a:cxn ang="0">
                  <a:pos x="9" y="21"/>
                </a:cxn>
                <a:cxn ang="0">
                  <a:pos x="9" y="28"/>
                </a:cxn>
                <a:cxn ang="0">
                  <a:pos x="8" y="33"/>
                </a:cxn>
                <a:cxn ang="0">
                  <a:pos x="8" y="33"/>
                </a:cxn>
                <a:cxn ang="0">
                  <a:pos x="4" y="37"/>
                </a:cxn>
                <a:cxn ang="0">
                  <a:pos x="2" y="39"/>
                </a:cxn>
                <a:cxn ang="0">
                  <a:pos x="0" y="39"/>
                </a:cxn>
                <a:cxn ang="0">
                  <a:pos x="0" y="56"/>
                </a:cxn>
                <a:cxn ang="0">
                  <a:pos x="8" y="56"/>
                </a:cxn>
                <a:cxn ang="0">
                  <a:pos x="8" y="47"/>
                </a:cxn>
                <a:cxn ang="0">
                  <a:pos x="38" y="47"/>
                </a:cxn>
                <a:cxn ang="0">
                  <a:pos x="38" y="56"/>
                </a:cxn>
                <a:cxn ang="0">
                  <a:pos x="46" y="56"/>
                </a:cxn>
                <a:cxn ang="0">
                  <a:pos x="46" y="39"/>
                </a:cxn>
                <a:cxn ang="0">
                  <a:pos x="42" y="39"/>
                </a:cxn>
                <a:cxn ang="0">
                  <a:pos x="42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46" h="56">
                  <a:moveTo>
                    <a:pt x="19" y="8"/>
                  </a:moveTo>
                  <a:lnTo>
                    <a:pt x="32" y="8"/>
                  </a:lnTo>
                  <a:lnTo>
                    <a:pt x="32" y="39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5" y="36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8" y="29"/>
                  </a:lnTo>
                  <a:lnTo>
                    <a:pt x="19" y="21"/>
                  </a:lnTo>
                  <a:lnTo>
                    <a:pt x="19" y="8"/>
                  </a:lnTo>
                  <a:lnTo>
                    <a:pt x="19" y="8"/>
                  </a:lnTo>
                  <a:close/>
                  <a:moveTo>
                    <a:pt x="9" y="0"/>
                  </a:moveTo>
                  <a:lnTo>
                    <a:pt x="9" y="21"/>
                  </a:lnTo>
                  <a:lnTo>
                    <a:pt x="9" y="21"/>
                  </a:lnTo>
                  <a:lnTo>
                    <a:pt x="9" y="28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7"/>
                  </a:lnTo>
                  <a:lnTo>
                    <a:pt x="2" y="39"/>
                  </a:lnTo>
                  <a:lnTo>
                    <a:pt x="0" y="39"/>
                  </a:lnTo>
                  <a:lnTo>
                    <a:pt x="0" y="56"/>
                  </a:lnTo>
                  <a:lnTo>
                    <a:pt x="8" y="56"/>
                  </a:lnTo>
                  <a:lnTo>
                    <a:pt x="8" y="47"/>
                  </a:lnTo>
                  <a:lnTo>
                    <a:pt x="38" y="47"/>
                  </a:lnTo>
                  <a:lnTo>
                    <a:pt x="38" y="56"/>
                  </a:lnTo>
                  <a:lnTo>
                    <a:pt x="46" y="56"/>
                  </a:lnTo>
                  <a:lnTo>
                    <a:pt x="46" y="39"/>
                  </a:lnTo>
                  <a:lnTo>
                    <a:pt x="42" y="39"/>
                  </a:lnTo>
                  <a:lnTo>
                    <a:pt x="42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9" name="Freeform 46"/>
            <p:cNvSpPr>
              <a:spLocks noEditPoints="1"/>
            </p:cNvSpPr>
            <p:nvPr userDrawn="1"/>
          </p:nvSpPr>
          <p:spPr bwMode="auto">
            <a:xfrm>
              <a:off x="8809499" y="6692900"/>
              <a:ext cx="26388" cy="26987"/>
            </a:xfrm>
            <a:custGeom>
              <a:avLst/>
              <a:gdLst/>
              <a:ahLst/>
              <a:cxnLst>
                <a:cxn ang="0">
                  <a:pos x="26" y="41"/>
                </a:cxn>
                <a:cxn ang="0">
                  <a:pos x="26" y="41"/>
                </a:cxn>
                <a:cxn ang="0">
                  <a:pos x="19" y="40"/>
                </a:cxn>
                <a:cxn ang="0">
                  <a:pos x="14" y="36"/>
                </a:cxn>
                <a:cxn ang="0">
                  <a:pos x="10" y="31"/>
                </a:cxn>
                <a:cxn ang="0">
                  <a:pos x="9" y="24"/>
                </a:cxn>
                <a:cxn ang="0">
                  <a:pos x="9" y="24"/>
                </a:cxn>
                <a:cxn ang="0">
                  <a:pos x="10" y="18"/>
                </a:cxn>
                <a:cxn ang="0">
                  <a:pos x="14" y="13"/>
                </a:cxn>
                <a:cxn ang="0">
                  <a:pos x="19" y="10"/>
                </a:cxn>
                <a:cxn ang="0">
                  <a:pos x="26" y="9"/>
                </a:cxn>
                <a:cxn ang="0">
                  <a:pos x="26" y="9"/>
                </a:cxn>
                <a:cxn ang="0">
                  <a:pos x="32" y="10"/>
                </a:cxn>
                <a:cxn ang="0">
                  <a:pos x="37" y="13"/>
                </a:cxn>
                <a:cxn ang="0">
                  <a:pos x="40" y="18"/>
                </a:cxn>
                <a:cxn ang="0">
                  <a:pos x="41" y="24"/>
                </a:cxn>
                <a:cxn ang="0">
                  <a:pos x="41" y="24"/>
                </a:cxn>
                <a:cxn ang="0">
                  <a:pos x="40" y="31"/>
                </a:cxn>
                <a:cxn ang="0">
                  <a:pos x="37" y="36"/>
                </a:cxn>
                <a:cxn ang="0">
                  <a:pos x="32" y="40"/>
                </a:cxn>
                <a:cxn ang="0">
                  <a:pos x="26" y="41"/>
                </a:cxn>
                <a:cxn ang="0">
                  <a:pos x="26" y="41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20" y="0"/>
                </a:cxn>
                <a:cxn ang="0">
                  <a:pos x="15" y="1"/>
                </a:cxn>
                <a:cxn ang="0">
                  <a:pos x="10" y="4"/>
                </a:cxn>
                <a:cxn ang="0">
                  <a:pos x="7" y="7"/>
                </a:cxn>
                <a:cxn ang="0">
                  <a:pos x="4" y="11"/>
                </a:cxn>
                <a:cxn ang="0">
                  <a:pos x="2" y="14"/>
                </a:cxn>
                <a:cxn ang="0">
                  <a:pos x="1" y="19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" y="30"/>
                </a:cxn>
                <a:cxn ang="0">
                  <a:pos x="2" y="34"/>
                </a:cxn>
                <a:cxn ang="0">
                  <a:pos x="4" y="38"/>
                </a:cxn>
                <a:cxn ang="0">
                  <a:pos x="7" y="42"/>
                </a:cxn>
                <a:cxn ang="0">
                  <a:pos x="10" y="44"/>
                </a:cxn>
                <a:cxn ang="0">
                  <a:pos x="15" y="47"/>
                </a:cxn>
                <a:cxn ang="0">
                  <a:pos x="20" y="48"/>
                </a:cxn>
                <a:cxn ang="0">
                  <a:pos x="26" y="49"/>
                </a:cxn>
                <a:cxn ang="0">
                  <a:pos x="26" y="49"/>
                </a:cxn>
                <a:cxn ang="0">
                  <a:pos x="31" y="48"/>
                </a:cxn>
                <a:cxn ang="0">
                  <a:pos x="35" y="47"/>
                </a:cxn>
                <a:cxn ang="0">
                  <a:pos x="40" y="44"/>
                </a:cxn>
                <a:cxn ang="0">
                  <a:pos x="44" y="42"/>
                </a:cxn>
                <a:cxn ang="0">
                  <a:pos x="46" y="38"/>
                </a:cxn>
                <a:cxn ang="0">
                  <a:pos x="49" y="34"/>
                </a:cxn>
                <a:cxn ang="0">
                  <a:pos x="51" y="30"/>
                </a:cxn>
                <a:cxn ang="0">
                  <a:pos x="51" y="24"/>
                </a:cxn>
                <a:cxn ang="0">
                  <a:pos x="51" y="24"/>
                </a:cxn>
                <a:cxn ang="0">
                  <a:pos x="51" y="19"/>
                </a:cxn>
                <a:cxn ang="0">
                  <a:pos x="49" y="14"/>
                </a:cxn>
                <a:cxn ang="0">
                  <a:pos x="46" y="11"/>
                </a:cxn>
                <a:cxn ang="0">
                  <a:pos x="44" y="7"/>
                </a:cxn>
                <a:cxn ang="0">
                  <a:pos x="40" y="4"/>
                </a:cxn>
                <a:cxn ang="0">
                  <a:pos x="35" y="1"/>
                </a:cxn>
                <a:cxn ang="0">
                  <a:pos x="31" y="0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51" h="49">
                  <a:moveTo>
                    <a:pt x="26" y="41"/>
                  </a:moveTo>
                  <a:lnTo>
                    <a:pt x="26" y="41"/>
                  </a:lnTo>
                  <a:lnTo>
                    <a:pt x="19" y="40"/>
                  </a:lnTo>
                  <a:lnTo>
                    <a:pt x="14" y="36"/>
                  </a:lnTo>
                  <a:lnTo>
                    <a:pt x="10" y="31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10" y="18"/>
                  </a:lnTo>
                  <a:lnTo>
                    <a:pt x="14" y="13"/>
                  </a:lnTo>
                  <a:lnTo>
                    <a:pt x="19" y="10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32" y="10"/>
                  </a:lnTo>
                  <a:lnTo>
                    <a:pt x="37" y="13"/>
                  </a:lnTo>
                  <a:lnTo>
                    <a:pt x="40" y="18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0" y="31"/>
                  </a:lnTo>
                  <a:lnTo>
                    <a:pt x="37" y="36"/>
                  </a:lnTo>
                  <a:lnTo>
                    <a:pt x="32" y="40"/>
                  </a:lnTo>
                  <a:lnTo>
                    <a:pt x="26" y="41"/>
                  </a:lnTo>
                  <a:lnTo>
                    <a:pt x="26" y="41"/>
                  </a:lnTo>
                  <a:close/>
                  <a:moveTo>
                    <a:pt x="26" y="0"/>
                  </a:moveTo>
                  <a:lnTo>
                    <a:pt x="26" y="0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7" y="42"/>
                  </a:lnTo>
                  <a:lnTo>
                    <a:pt x="10" y="44"/>
                  </a:lnTo>
                  <a:lnTo>
                    <a:pt x="15" y="47"/>
                  </a:lnTo>
                  <a:lnTo>
                    <a:pt x="20" y="48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31" y="48"/>
                  </a:lnTo>
                  <a:lnTo>
                    <a:pt x="35" y="47"/>
                  </a:lnTo>
                  <a:lnTo>
                    <a:pt x="40" y="44"/>
                  </a:lnTo>
                  <a:lnTo>
                    <a:pt x="44" y="42"/>
                  </a:lnTo>
                  <a:lnTo>
                    <a:pt x="46" y="38"/>
                  </a:lnTo>
                  <a:lnTo>
                    <a:pt x="49" y="34"/>
                  </a:lnTo>
                  <a:lnTo>
                    <a:pt x="51" y="30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51" y="19"/>
                  </a:lnTo>
                  <a:lnTo>
                    <a:pt x="49" y="14"/>
                  </a:lnTo>
                  <a:lnTo>
                    <a:pt x="46" y="11"/>
                  </a:lnTo>
                  <a:lnTo>
                    <a:pt x="44" y="7"/>
                  </a:lnTo>
                  <a:lnTo>
                    <a:pt x="40" y="4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0" name="Freeform 47"/>
            <p:cNvSpPr>
              <a:spLocks/>
            </p:cNvSpPr>
            <p:nvPr userDrawn="1"/>
          </p:nvSpPr>
          <p:spPr bwMode="auto">
            <a:xfrm>
              <a:off x="8840286" y="6692900"/>
              <a:ext cx="30786" cy="25400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8" y="0"/>
                </a:cxn>
                <a:cxn ang="0">
                  <a:pos x="15" y="0"/>
                </a:cxn>
                <a:cxn ang="0">
                  <a:pos x="28" y="31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6" y="48"/>
                </a:cxn>
                <a:cxn ang="0">
                  <a:pos x="46" y="48"/>
                </a:cxn>
                <a:cxn ang="0">
                  <a:pos x="43" y="19"/>
                </a:cxn>
                <a:cxn ang="0">
                  <a:pos x="30" y="48"/>
                </a:cxn>
                <a:cxn ang="0">
                  <a:pos x="26" y="48"/>
                </a:cxn>
                <a:cxn ang="0">
                  <a:pos x="14" y="19"/>
                </a:cxn>
                <a:cxn ang="0">
                  <a:pos x="9" y="48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6" h="48">
                  <a:moveTo>
                    <a:pt x="0" y="48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8" y="31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6" y="48"/>
                  </a:lnTo>
                  <a:lnTo>
                    <a:pt x="46" y="48"/>
                  </a:lnTo>
                  <a:lnTo>
                    <a:pt x="43" y="19"/>
                  </a:lnTo>
                  <a:lnTo>
                    <a:pt x="30" y="48"/>
                  </a:lnTo>
                  <a:lnTo>
                    <a:pt x="26" y="48"/>
                  </a:lnTo>
                  <a:lnTo>
                    <a:pt x="14" y="19"/>
                  </a:lnTo>
                  <a:lnTo>
                    <a:pt x="9" y="48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1" name="Freeform 48"/>
            <p:cNvSpPr>
              <a:spLocks noEditPoints="1"/>
            </p:cNvSpPr>
            <p:nvPr userDrawn="1"/>
          </p:nvSpPr>
          <p:spPr bwMode="auto">
            <a:xfrm>
              <a:off x="8529492" y="6640513"/>
              <a:ext cx="17592" cy="1905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5" y="2"/>
                </a:cxn>
                <a:cxn ang="0">
                  <a:pos x="28" y="5"/>
                </a:cxn>
                <a:cxn ang="0">
                  <a:pos x="31" y="8"/>
                </a:cxn>
                <a:cxn ang="0">
                  <a:pos x="32" y="17"/>
                </a:cxn>
                <a:cxn ang="0">
                  <a:pos x="32" y="20"/>
                </a:cxn>
                <a:cxn ang="0">
                  <a:pos x="31" y="25"/>
                </a:cxn>
                <a:cxn ang="0">
                  <a:pos x="25" y="31"/>
                </a:cxn>
                <a:cxn ang="0">
                  <a:pos x="20" y="32"/>
                </a:cxn>
                <a:cxn ang="0">
                  <a:pos x="17" y="34"/>
                </a:cxn>
                <a:cxn ang="0">
                  <a:pos x="9" y="31"/>
                </a:cxn>
                <a:cxn ang="0">
                  <a:pos x="5" y="29"/>
                </a:cxn>
                <a:cxn ang="0">
                  <a:pos x="3" y="25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3" y="8"/>
                </a:cxn>
                <a:cxn ang="0">
                  <a:pos x="9" y="2"/>
                </a:cxn>
                <a:cxn ang="0">
                  <a:pos x="12" y="1"/>
                </a:cxn>
                <a:cxn ang="0">
                  <a:pos x="17" y="0"/>
                </a:cxn>
                <a:cxn ang="0">
                  <a:pos x="17" y="2"/>
                </a:cxn>
                <a:cxn ang="0">
                  <a:pos x="10" y="5"/>
                </a:cxn>
                <a:cxn ang="0">
                  <a:pos x="7" y="7"/>
                </a:cxn>
                <a:cxn ang="0">
                  <a:pos x="5" y="10"/>
                </a:cxn>
                <a:cxn ang="0">
                  <a:pos x="3" y="17"/>
                </a:cxn>
                <a:cxn ang="0">
                  <a:pos x="4" y="20"/>
                </a:cxn>
                <a:cxn ang="0">
                  <a:pos x="5" y="24"/>
                </a:cxn>
                <a:cxn ang="0">
                  <a:pos x="10" y="29"/>
                </a:cxn>
                <a:cxn ang="0">
                  <a:pos x="13" y="30"/>
                </a:cxn>
                <a:cxn ang="0">
                  <a:pos x="17" y="30"/>
                </a:cxn>
                <a:cxn ang="0">
                  <a:pos x="23" y="29"/>
                </a:cxn>
                <a:cxn ang="0">
                  <a:pos x="26" y="26"/>
                </a:cxn>
                <a:cxn ang="0">
                  <a:pos x="29" y="24"/>
                </a:cxn>
                <a:cxn ang="0">
                  <a:pos x="30" y="17"/>
                </a:cxn>
                <a:cxn ang="0">
                  <a:pos x="30" y="13"/>
                </a:cxn>
                <a:cxn ang="0">
                  <a:pos x="29" y="10"/>
                </a:cxn>
                <a:cxn ang="0">
                  <a:pos x="23" y="5"/>
                </a:cxn>
                <a:cxn ang="0">
                  <a:pos x="20" y="4"/>
                </a:cxn>
                <a:cxn ang="0">
                  <a:pos x="17" y="2"/>
                </a:cxn>
                <a:cxn ang="0">
                  <a:pos x="10" y="8"/>
                </a:cxn>
                <a:cxn ang="0">
                  <a:pos x="16" y="8"/>
                </a:cxn>
                <a:cxn ang="0">
                  <a:pos x="20" y="8"/>
                </a:cxn>
                <a:cxn ang="0">
                  <a:pos x="22" y="11"/>
                </a:cxn>
                <a:cxn ang="0">
                  <a:pos x="23" y="13"/>
                </a:cxn>
                <a:cxn ang="0">
                  <a:pos x="22" y="17"/>
                </a:cxn>
                <a:cxn ang="0">
                  <a:pos x="20" y="17"/>
                </a:cxn>
                <a:cxn ang="0">
                  <a:pos x="18" y="18"/>
                </a:cxn>
                <a:cxn ang="0">
                  <a:pos x="19" y="19"/>
                </a:cxn>
                <a:cxn ang="0">
                  <a:pos x="24" y="26"/>
                </a:cxn>
                <a:cxn ang="0">
                  <a:pos x="19" y="23"/>
                </a:cxn>
                <a:cxn ang="0">
                  <a:pos x="16" y="19"/>
                </a:cxn>
                <a:cxn ang="0">
                  <a:pos x="14" y="18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6" y="16"/>
                </a:cxn>
                <a:cxn ang="0">
                  <a:pos x="19" y="16"/>
                </a:cxn>
                <a:cxn ang="0">
                  <a:pos x="20" y="13"/>
                </a:cxn>
                <a:cxn ang="0">
                  <a:pos x="19" y="12"/>
                </a:cxn>
                <a:cxn ang="0">
                  <a:pos x="18" y="11"/>
                </a:cxn>
                <a:cxn ang="0">
                  <a:pos x="16" y="11"/>
                </a:cxn>
                <a:cxn ang="0">
                  <a:pos x="12" y="16"/>
                </a:cxn>
              </a:cxnLst>
              <a:rect l="0" t="0" r="r" b="b"/>
              <a:pathLst>
                <a:path w="32" h="34">
                  <a:moveTo>
                    <a:pt x="17" y="0"/>
                  </a:moveTo>
                  <a:lnTo>
                    <a:pt x="17" y="0"/>
                  </a:lnTo>
                  <a:lnTo>
                    <a:pt x="20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8" y="5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20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29" y="29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0" y="32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2" y="32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5" y="29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3" y="8"/>
                  </a:lnTo>
                  <a:lnTo>
                    <a:pt x="3" y="8"/>
                  </a:lnTo>
                  <a:lnTo>
                    <a:pt x="5" y="5"/>
                  </a:lnTo>
                  <a:lnTo>
                    <a:pt x="9" y="2"/>
                  </a:lnTo>
                  <a:lnTo>
                    <a:pt x="9" y="2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17" y="0"/>
                  </a:lnTo>
                  <a:close/>
                  <a:moveTo>
                    <a:pt x="17" y="2"/>
                  </a:moveTo>
                  <a:lnTo>
                    <a:pt x="17" y="2"/>
                  </a:lnTo>
                  <a:lnTo>
                    <a:pt x="13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4" y="20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7" y="26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3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20" y="30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6" y="26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0" y="20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0" y="13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6" y="7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0" y="4"/>
                  </a:lnTo>
                  <a:lnTo>
                    <a:pt x="17" y="2"/>
                  </a:lnTo>
                  <a:lnTo>
                    <a:pt x="17" y="2"/>
                  </a:lnTo>
                  <a:close/>
                  <a:moveTo>
                    <a:pt x="10" y="26"/>
                  </a:moveTo>
                  <a:lnTo>
                    <a:pt x="10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0" y="17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2" y="23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close/>
                  <a:moveTo>
                    <a:pt x="12" y="16"/>
                  </a:moveTo>
                  <a:lnTo>
                    <a:pt x="16" y="16"/>
                  </a:lnTo>
                  <a:lnTo>
                    <a:pt x="16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6" y="11"/>
                  </a:lnTo>
                  <a:lnTo>
                    <a:pt x="12" y="11"/>
                  </a:lnTo>
                  <a:lnTo>
                    <a:pt x="12" y="16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437" y="188913"/>
            <a:ext cx="9295601" cy="792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2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0027" y="6569105"/>
            <a:ext cx="560388" cy="288925"/>
          </a:xfrm>
        </p:spPr>
        <p:txBody>
          <a:bodyPr/>
          <a:lstStyle>
            <a:lvl1pPr algn="l">
              <a:defRPr sz="900">
                <a:solidFill>
                  <a:schemeClr val="accent1"/>
                </a:solidFill>
                <a:latin typeface="Arial" charset="0"/>
              </a:defRPr>
            </a:lvl1pPr>
          </a:lstStyle>
          <a:p>
            <a:pPr>
              <a:defRPr/>
            </a:pPr>
            <a:fld id="{02767952-35F9-4E14-9D8A-D78C3A48FD75}" type="slidenum">
              <a:rPr lang="en-US">
                <a:solidFill>
                  <a:srgbClr val="0057B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3666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81983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304800"/>
            <a:ext cx="8915400" cy="8382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12750" y="1295400"/>
            <a:ext cx="8915400" cy="4800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147006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55" y="188918"/>
            <a:ext cx="9517327" cy="9366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4"/>
            <a:ext cx="43751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582030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7"/>
          <a:stretch>
            <a:fillRect/>
          </a:stretch>
        </p:blipFill>
        <p:spPr bwMode="auto">
          <a:xfrm>
            <a:off x="-15872" y="0"/>
            <a:ext cx="992981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8840788" y="6237288"/>
            <a:ext cx="1071562" cy="252412"/>
          </a:xfrm>
          <a:prstGeom prst="rect">
            <a:avLst/>
          </a:prstGeom>
          <a:solidFill>
            <a:srgbClr val="BE0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</a:rPr>
              <a:t>www.vsk.ru</a:t>
            </a:r>
            <a:endParaRPr lang="ru-RU" sz="1200" dirty="0">
              <a:solidFill>
                <a:prstClr val="white"/>
              </a:solidFill>
            </a:endParaRPr>
          </a:p>
        </p:txBody>
      </p:sp>
      <p:grpSp>
        <p:nvGrpSpPr>
          <p:cNvPr id="5" name="Группа 7"/>
          <p:cNvGrpSpPr>
            <a:grpSpLocks/>
          </p:cNvGrpSpPr>
          <p:nvPr userDrawn="1"/>
        </p:nvGrpSpPr>
        <p:grpSpPr bwMode="auto">
          <a:xfrm>
            <a:off x="644525" y="5988054"/>
            <a:ext cx="2363788" cy="642770"/>
            <a:chOff x="1015393" y="5551736"/>
            <a:chExt cx="2364979" cy="643316"/>
          </a:xfrm>
        </p:grpSpPr>
        <p:sp>
          <p:nvSpPr>
            <p:cNvPr id="6" name="TextBox 5"/>
            <p:cNvSpPr txBox="1">
              <a:spLocks noChangeArrowheads="1"/>
            </p:cNvSpPr>
            <p:nvPr userDrawn="1"/>
          </p:nvSpPr>
          <p:spPr bwMode="auto">
            <a:xfrm>
              <a:off x="1015393" y="5686789"/>
              <a:ext cx="1596242" cy="50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defRPr/>
              </a:pPr>
              <a:r>
                <a:rPr lang="en-US" sz="5400" b="1" smtClean="0">
                  <a:solidFill>
                    <a:prstClr val="white"/>
                  </a:solidFill>
                  <a:latin typeface="Tahoma" pitchFamily="34" charset="0"/>
                </a:rPr>
                <a:t>20</a:t>
              </a:r>
              <a:endParaRPr lang="ru-RU" sz="1200" smtClean="0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7" name="TextBox 6"/>
            <p:cNvSpPr txBox="1">
              <a:spLocks noChangeArrowheads="1"/>
            </p:cNvSpPr>
            <p:nvPr userDrawn="1"/>
          </p:nvSpPr>
          <p:spPr bwMode="auto">
            <a:xfrm>
              <a:off x="1928666" y="5551736"/>
              <a:ext cx="1451706" cy="591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defRPr/>
              </a:pPr>
              <a:r>
                <a:rPr lang="ru-RU" smtClean="0">
                  <a:solidFill>
                    <a:prstClr val="white"/>
                  </a:solidFill>
                  <a:latin typeface="Tahoma" pitchFamily="34" charset="0"/>
                </a:rPr>
                <a:t>лет</a:t>
              </a:r>
            </a:p>
            <a:p>
              <a:pPr eaLnBrk="1" hangingPunct="1">
                <a:lnSpc>
                  <a:spcPct val="90000"/>
                </a:lnSpc>
                <a:defRPr/>
              </a:pPr>
              <a:r>
                <a:rPr lang="ru-RU" smtClean="0">
                  <a:solidFill>
                    <a:prstClr val="white"/>
                  </a:solidFill>
                  <a:latin typeface="Tahoma" pitchFamily="34" charset="0"/>
                </a:rPr>
                <a:t>успеха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549279"/>
            <a:ext cx="28575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6624" y="2348880"/>
            <a:ext cx="4562400" cy="273630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524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AA8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fld id="{22E618C3-6929-490B-B1C2-9FCC65EB59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012192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65382" y="152724"/>
            <a:ext cx="8208000" cy="792000"/>
          </a:xfrm>
          <a:prstGeom prst="rect">
            <a:avLst/>
          </a:prstGeom>
        </p:spPr>
        <p:txBody>
          <a:bodyPr/>
          <a:lstStyle>
            <a:lvl1pPr algn="l">
              <a:defRPr sz="24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AA8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fld id="{86E7369E-3B9F-48CD-B2C0-49117FD402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4934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85750" y="1000125"/>
            <a:ext cx="6180138" cy="1588"/>
          </a:xfrm>
          <a:prstGeom prst="line">
            <a:avLst/>
          </a:prstGeom>
          <a:ln w="28575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511925" y="1000125"/>
            <a:ext cx="1949450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8488368" y="1000125"/>
            <a:ext cx="109220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>
            <a:off x="8990013" y="6496080"/>
            <a:ext cx="622300" cy="176213"/>
            <a:chOff x="8297863" y="6570663"/>
            <a:chExt cx="574675" cy="176212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8444464" y="6642101"/>
              <a:ext cx="85028" cy="777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9" y="0"/>
                </a:cxn>
                <a:cxn ang="0">
                  <a:pos x="59" y="54"/>
                </a:cxn>
                <a:cxn ang="0">
                  <a:pos x="93" y="0"/>
                </a:cxn>
                <a:cxn ang="0">
                  <a:pos x="158" y="0"/>
                </a:cxn>
                <a:cxn ang="0">
                  <a:pos x="107" y="71"/>
                </a:cxn>
                <a:cxn ang="0">
                  <a:pos x="160" y="148"/>
                </a:cxn>
                <a:cxn ang="0">
                  <a:pos x="90" y="148"/>
                </a:cxn>
                <a:cxn ang="0">
                  <a:pos x="59" y="92"/>
                </a:cxn>
                <a:cxn ang="0">
                  <a:pos x="59" y="148"/>
                </a:cxn>
                <a:cxn ang="0">
                  <a:pos x="0" y="14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0" h="148">
                  <a:moveTo>
                    <a:pt x="0" y="0"/>
                  </a:moveTo>
                  <a:lnTo>
                    <a:pt x="59" y="0"/>
                  </a:lnTo>
                  <a:lnTo>
                    <a:pt x="59" y="54"/>
                  </a:lnTo>
                  <a:lnTo>
                    <a:pt x="93" y="0"/>
                  </a:lnTo>
                  <a:lnTo>
                    <a:pt x="158" y="0"/>
                  </a:lnTo>
                  <a:lnTo>
                    <a:pt x="107" y="71"/>
                  </a:lnTo>
                  <a:lnTo>
                    <a:pt x="160" y="148"/>
                  </a:lnTo>
                  <a:lnTo>
                    <a:pt x="90" y="148"/>
                  </a:lnTo>
                  <a:lnTo>
                    <a:pt x="59" y="92"/>
                  </a:lnTo>
                  <a:lnTo>
                    <a:pt x="59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8371163" y="6640513"/>
              <a:ext cx="64504" cy="82550"/>
            </a:xfrm>
            <a:custGeom>
              <a:avLst/>
              <a:gdLst/>
              <a:ahLst/>
              <a:cxnLst>
                <a:cxn ang="0">
                  <a:pos x="124" y="148"/>
                </a:cxn>
                <a:cxn ang="0">
                  <a:pos x="107" y="155"/>
                </a:cxn>
                <a:cxn ang="0">
                  <a:pos x="84" y="157"/>
                </a:cxn>
                <a:cxn ang="0">
                  <a:pos x="75" y="157"/>
                </a:cxn>
                <a:cxn ang="0">
                  <a:pos x="58" y="154"/>
                </a:cxn>
                <a:cxn ang="0">
                  <a:pos x="42" y="149"/>
                </a:cxn>
                <a:cxn ang="0">
                  <a:pos x="29" y="141"/>
                </a:cxn>
                <a:cxn ang="0">
                  <a:pos x="18" y="130"/>
                </a:cxn>
                <a:cxn ang="0">
                  <a:pos x="10" y="118"/>
                </a:cxn>
                <a:cxn ang="0">
                  <a:pos x="4" y="104"/>
                </a:cxn>
                <a:cxn ang="0">
                  <a:pos x="2" y="87"/>
                </a:cxn>
                <a:cxn ang="0">
                  <a:pos x="0" y="78"/>
                </a:cxn>
                <a:cxn ang="0">
                  <a:pos x="3" y="59"/>
                </a:cxn>
                <a:cxn ang="0">
                  <a:pos x="8" y="44"/>
                </a:cxn>
                <a:cxn ang="0">
                  <a:pos x="17" y="30"/>
                </a:cxn>
                <a:cxn ang="0">
                  <a:pos x="28" y="19"/>
                </a:cxn>
                <a:cxn ang="0">
                  <a:pos x="40" y="10"/>
                </a:cxn>
                <a:cxn ang="0">
                  <a:pos x="69" y="1"/>
                </a:cxn>
                <a:cxn ang="0">
                  <a:pos x="83" y="0"/>
                </a:cxn>
                <a:cxn ang="0">
                  <a:pos x="104" y="2"/>
                </a:cxn>
                <a:cxn ang="0">
                  <a:pos x="124" y="12"/>
                </a:cxn>
                <a:cxn ang="0">
                  <a:pos x="124" y="63"/>
                </a:cxn>
                <a:cxn ang="0">
                  <a:pos x="108" y="51"/>
                </a:cxn>
                <a:cxn ang="0">
                  <a:pos x="90" y="47"/>
                </a:cxn>
                <a:cxn ang="0">
                  <a:pos x="83" y="49"/>
                </a:cxn>
                <a:cxn ang="0">
                  <a:pos x="71" y="53"/>
                </a:cxn>
                <a:cxn ang="0">
                  <a:pos x="63" y="62"/>
                </a:cxn>
                <a:cxn ang="0">
                  <a:pos x="58" y="74"/>
                </a:cxn>
                <a:cxn ang="0">
                  <a:pos x="58" y="80"/>
                </a:cxn>
                <a:cxn ang="0">
                  <a:pos x="60" y="93"/>
                </a:cxn>
                <a:cxn ang="0">
                  <a:pos x="68" y="102"/>
                </a:cxn>
                <a:cxn ang="0">
                  <a:pos x="77" y="108"/>
                </a:cxn>
                <a:cxn ang="0">
                  <a:pos x="90" y="110"/>
                </a:cxn>
                <a:cxn ang="0">
                  <a:pos x="100" y="108"/>
                </a:cxn>
                <a:cxn ang="0">
                  <a:pos x="117" y="101"/>
                </a:cxn>
                <a:cxn ang="0">
                  <a:pos x="124" y="148"/>
                </a:cxn>
              </a:cxnLst>
              <a:rect l="0" t="0" r="r" b="b"/>
              <a:pathLst>
                <a:path w="124" h="157">
                  <a:moveTo>
                    <a:pt x="124" y="148"/>
                  </a:moveTo>
                  <a:lnTo>
                    <a:pt x="124" y="148"/>
                  </a:lnTo>
                  <a:lnTo>
                    <a:pt x="117" y="151"/>
                  </a:lnTo>
                  <a:lnTo>
                    <a:pt x="107" y="155"/>
                  </a:lnTo>
                  <a:lnTo>
                    <a:pt x="96" y="156"/>
                  </a:lnTo>
                  <a:lnTo>
                    <a:pt x="84" y="157"/>
                  </a:lnTo>
                  <a:lnTo>
                    <a:pt x="84" y="157"/>
                  </a:lnTo>
                  <a:lnTo>
                    <a:pt x="75" y="157"/>
                  </a:lnTo>
                  <a:lnTo>
                    <a:pt x="66" y="156"/>
                  </a:lnTo>
                  <a:lnTo>
                    <a:pt x="58" y="154"/>
                  </a:lnTo>
                  <a:lnTo>
                    <a:pt x="51" y="151"/>
                  </a:lnTo>
                  <a:lnTo>
                    <a:pt x="42" y="149"/>
                  </a:lnTo>
                  <a:lnTo>
                    <a:pt x="36" y="145"/>
                  </a:lnTo>
                  <a:lnTo>
                    <a:pt x="29" y="141"/>
                  </a:lnTo>
                  <a:lnTo>
                    <a:pt x="24" y="136"/>
                  </a:lnTo>
                  <a:lnTo>
                    <a:pt x="18" y="130"/>
                  </a:lnTo>
                  <a:lnTo>
                    <a:pt x="14" y="124"/>
                  </a:lnTo>
                  <a:lnTo>
                    <a:pt x="10" y="118"/>
                  </a:lnTo>
                  <a:lnTo>
                    <a:pt x="6" y="111"/>
                  </a:lnTo>
                  <a:lnTo>
                    <a:pt x="4" y="104"/>
                  </a:lnTo>
                  <a:lnTo>
                    <a:pt x="2" y="95"/>
                  </a:lnTo>
                  <a:lnTo>
                    <a:pt x="2" y="87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69"/>
                  </a:lnTo>
                  <a:lnTo>
                    <a:pt x="3" y="59"/>
                  </a:lnTo>
                  <a:lnTo>
                    <a:pt x="5" y="51"/>
                  </a:lnTo>
                  <a:lnTo>
                    <a:pt x="8" y="44"/>
                  </a:lnTo>
                  <a:lnTo>
                    <a:pt x="12" y="37"/>
                  </a:lnTo>
                  <a:lnTo>
                    <a:pt x="17" y="30"/>
                  </a:lnTo>
                  <a:lnTo>
                    <a:pt x="22" y="25"/>
                  </a:lnTo>
                  <a:lnTo>
                    <a:pt x="28" y="19"/>
                  </a:lnTo>
                  <a:lnTo>
                    <a:pt x="34" y="14"/>
                  </a:lnTo>
                  <a:lnTo>
                    <a:pt x="40" y="10"/>
                  </a:lnTo>
                  <a:lnTo>
                    <a:pt x="54" y="4"/>
                  </a:lnTo>
                  <a:lnTo>
                    <a:pt x="69" y="1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93" y="1"/>
                  </a:lnTo>
                  <a:lnTo>
                    <a:pt x="104" y="2"/>
                  </a:lnTo>
                  <a:lnTo>
                    <a:pt x="114" y="6"/>
                  </a:lnTo>
                  <a:lnTo>
                    <a:pt x="124" y="12"/>
                  </a:lnTo>
                  <a:lnTo>
                    <a:pt x="124" y="63"/>
                  </a:lnTo>
                  <a:lnTo>
                    <a:pt x="124" y="63"/>
                  </a:lnTo>
                  <a:lnTo>
                    <a:pt x="117" y="56"/>
                  </a:lnTo>
                  <a:lnTo>
                    <a:pt x="108" y="51"/>
                  </a:lnTo>
                  <a:lnTo>
                    <a:pt x="99" y="49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83" y="49"/>
                  </a:lnTo>
                  <a:lnTo>
                    <a:pt x="76" y="50"/>
                  </a:lnTo>
                  <a:lnTo>
                    <a:pt x="71" y="53"/>
                  </a:lnTo>
                  <a:lnTo>
                    <a:pt x="66" y="57"/>
                  </a:lnTo>
                  <a:lnTo>
                    <a:pt x="63" y="62"/>
                  </a:lnTo>
                  <a:lnTo>
                    <a:pt x="60" y="68"/>
                  </a:lnTo>
                  <a:lnTo>
                    <a:pt x="58" y="74"/>
                  </a:lnTo>
                  <a:lnTo>
                    <a:pt x="58" y="80"/>
                  </a:lnTo>
                  <a:lnTo>
                    <a:pt x="58" y="80"/>
                  </a:lnTo>
                  <a:lnTo>
                    <a:pt x="59" y="87"/>
                  </a:lnTo>
                  <a:lnTo>
                    <a:pt x="60" y="93"/>
                  </a:lnTo>
                  <a:lnTo>
                    <a:pt x="63" y="98"/>
                  </a:lnTo>
                  <a:lnTo>
                    <a:pt x="68" y="102"/>
                  </a:lnTo>
                  <a:lnTo>
                    <a:pt x="72" y="106"/>
                  </a:lnTo>
                  <a:lnTo>
                    <a:pt x="77" y="108"/>
                  </a:lnTo>
                  <a:lnTo>
                    <a:pt x="84" y="110"/>
                  </a:lnTo>
                  <a:lnTo>
                    <a:pt x="90" y="110"/>
                  </a:lnTo>
                  <a:lnTo>
                    <a:pt x="90" y="110"/>
                  </a:lnTo>
                  <a:lnTo>
                    <a:pt x="100" y="108"/>
                  </a:lnTo>
                  <a:lnTo>
                    <a:pt x="110" y="106"/>
                  </a:lnTo>
                  <a:lnTo>
                    <a:pt x="117" y="101"/>
                  </a:lnTo>
                  <a:lnTo>
                    <a:pt x="124" y="96"/>
                  </a:lnTo>
                  <a:lnTo>
                    <a:pt x="124" y="148"/>
                  </a:lnTo>
                  <a:lnTo>
                    <a:pt x="124" y="1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8297863" y="6642101"/>
              <a:ext cx="73300" cy="77787"/>
            </a:xfrm>
            <a:custGeom>
              <a:avLst/>
              <a:gdLst/>
              <a:ahLst/>
              <a:cxnLst>
                <a:cxn ang="0">
                  <a:pos x="59" y="36"/>
                </a:cxn>
                <a:cxn ang="0">
                  <a:pos x="65" y="36"/>
                </a:cxn>
                <a:cxn ang="0">
                  <a:pos x="76" y="40"/>
                </a:cxn>
                <a:cxn ang="0">
                  <a:pos x="78" y="47"/>
                </a:cxn>
                <a:cxn ang="0">
                  <a:pos x="78" y="50"/>
                </a:cxn>
                <a:cxn ang="0">
                  <a:pos x="71" y="56"/>
                </a:cxn>
                <a:cxn ang="0">
                  <a:pos x="59" y="56"/>
                </a:cxn>
                <a:cxn ang="0">
                  <a:pos x="0" y="0"/>
                </a:cxn>
                <a:cxn ang="0">
                  <a:pos x="88" y="149"/>
                </a:cxn>
                <a:cxn ang="0">
                  <a:pos x="102" y="148"/>
                </a:cxn>
                <a:cxn ang="0">
                  <a:pos x="123" y="140"/>
                </a:cxn>
                <a:cxn ang="0">
                  <a:pos x="133" y="127"/>
                </a:cxn>
                <a:cxn ang="0">
                  <a:pos x="138" y="114"/>
                </a:cxn>
                <a:cxn ang="0">
                  <a:pos x="138" y="108"/>
                </a:cxn>
                <a:cxn ang="0">
                  <a:pos x="136" y="93"/>
                </a:cxn>
                <a:cxn ang="0">
                  <a:pos x="129" y="83"/>
                </a:cxn>
                <a:cxn ang="0">
                  <a:pos x="119" y="74"/>
                </a:cxn>
                <a:cxn ang="0">
                  <a:pos x="106" y="70"/>
                </a:cxn>
                <a:cxn ang="0">
                  <a:pos x="106" y="70"/>
                </a:cxn>
                <a:cxn ang="0">
                  <a:pos x="119" y="62"/>
                </a:cxn>
                <a:cxn ang="0">
                  <a:pos x="126" y="54"/>
                </a:cxn>
                <a:cxn ang="0">
                  <a:pos x="131" y="44"/>
                </a:cxn>
                <a:cxn ang="0">
                  <a:pos x="131" y="38"/>
                </a:cxn>
                <a:cxn ang="0">
                  <a:pos x="130" y="28"/>
                </a:cxn>
                <a:cxn ang="0">
                  <a:pos x="124" y="15"/>
                </a:cxn>
                <a:cxn ang="0">
                  <a:pos x="109" y="5"/>
                </a:cxn>
                <a:cxn ang="0">
                  <a:pos x="84" y="0"/>
                </a:cxn>
                <a:cxn ang="0">
                  <a:pos x="0" y="0"/>
                </a:cxn>
                <a:cxn ang="0">
                  <a:pos x="59" y="91"/>
                </a:cxn>
                <a:cxn ang="0">
                  <a:pos x="68" y="91"/>
                </a:cxn>
                <a:cxn ang="0">
                  <a:pos x="77" y="92"/>
                </a:cxn>
                <a:cxn ang="0">
                  <a:pos x="81" y="96"/>
                </a:cxn>
                <a:cxn ang="0">
                  <a:pos x="82" y="102"/>
                </a:cxn>
                <a:cxn ang="0">
                  <a:pos x="82" y="105"/>
                </a:cxn>
                <a:cxn ang="0">
                  <a:pos x="78" y="110"/>
                </a:cxn>
                <a:cxn ang="0">
                  <a:pos x="71" y="112"/>
                </a:cxn>
                <a:cxn ang="0">
                  <a:pos x="59" y="114"/>
                </a:cxn>
              </a:cxnLst>
              <a:rect l="0" t="0" r="r" b="b"/>
              <a:pathLst>
                <a:path w="138" h="149">
                  <a:moveTo>
                    <a:pt x="59" y="56"/>
                  </a:moveTo>
                  <a:lnTo>
                    <a:pt x="59" y="36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71" y="37"/>
                  </a:lnTo>
                  <a:lnTo>
                    <a:pt x="76" y="40"/>
                  </a:lnTo>
                  <a:lnTo>
                    <a:pt x="78" y="43"/>
                  </a:lnTo>
                  <a:lnTo>
                    <a:pt x="78" y="47"/>
                  </a:lnTo>
                  <a:lnTo>
                    <a:pt x="78" y="47"/>
                  </a:lnTo>
                  <a:lnTo>
                    <a:pt x="78" y="50"/>
                  </a:lnTo>
                  <a:lnTo>
                    <a:pt x="76" y="54"/>
                  </a:lnTo>
                  <a:lnTo>
                    <a:pt x="71" y="56"/>
                  </a:lnTo>
                  <a:lnTo>
                    <a:pt x="65" y="56"/>
                  </a:lnTo>
                  <a:lnTo>
                    <a:pt x="59" y="56"/>
                  </a:lnTo>
                  <a:lnTo>
                    <a:pt x="59" y="56"/>
                  </a:lnTo>
                  <a:close/>
                  <a:moveTo>
                    <a:pt x="0" y="0"/>
                  </a:moveTo>
                  <a:lnTo>
                    <a:pt x="0" y="149"/>
                  </a:lnTo>
                  <a:lnTo>
                    <a:pt x="88" y="149"/>
                  </a:lnTo>
                  <a:lnTo>
                    <a:pt x="88" y="149"/>
                  </a:lnTo>
                  <a:lnTo>
                    <a:pt x="102" y="148"/>
                  </a:lnTo>
                  <a:lnTo>
                    <a:pt x="113" y="145"/>
                  </a:lnTo>
                  <a:lnTo>
                    <a:pt x="123" y="140"/>
                  </a:lnTo>
                  <a:lnTo>
                    <a:pt x="129" y="134"/>
                  </a:lnTo>
                  <a:lnTo>
                    <a:pt x="133" y="127"/>
                  </a:lnTo>
                  <a:lnTo>
                    <a:pt x="137" y="121"/>
                  </a:lnTo>
                  <a:lnTo>
                    <a:pt x="138" y="114"/>
                  </a:lnTo>
                  <a:lnTo>
                    <a:pt x="138" y="108"/>
                  </a:lnTo>
                  <a:lnTo>
                    <a:pt x="138" y="108"/>
                  </a:lnTo>
                  <a:lnTo>
                    <a:pt x="138" y="101"/>
                  </a:lnTo>
                  <a:lnTo>
                    <a:pt x="136" y="93"/>
                  </a:lnTo>
                  <a:lnTo>
                    <a:pt x="133" y="87"/>
                  </a:lnTo>
                  <a:lnTo>
                    <a:pt x="129" y="83"/>
                  </a:lnTo>
                  <a:lnTo>
                    <a:pt x="124" y="78"/>
                  </a:lnTo>
                  <a:lnTo>
                    <a:pt x="119" y="74"/>
                  </a:lnTo>
                  <a:lnTo>
                    <a:pt x="112" y="71"/>
                  </a:lnTo>
                  <a:lnTo>
                    <a:pt x="106" y="70"/>
                  </a:lnTo>
                  <a:lnTo>
                    <a:pt x="106" y="70"/>
                  </a:lnTo>
                  <a:lnTo>
                    <a:pt x="106" y="70"/>
                  </a:lnTo>
                  <a:lnTo>
                    <a:pt x="114" y="65"/>
                  </a:lnTo>
                  <a:lnTo>
                    <a:pt x="119" y="62"/>
                  </a:lnTo>
                  <a:lnTo>
                    <a:pt x="123" y="59"/>
                  </a:lnTo>
                  <a:lnTo>
                    <a:pt x="126" y="54"/>
                  </a:lnTo>
                  <a:lnTo>
                    <a:pt x="129" y="49"/>
                  </a:lnTo>
                  <a:lnTo>
                    <a:pt x="131" y="44"/>
                  </a:lnTo>
                  <a:lnTo>
                    <a:pt x="131" y="38"/>
                  </a:lnTo>
                  <a:lnTo>
                    <a:pt x="131" y="38"/>
                  </a:lnTo>
                  <a:lnTo>
                    <a:pt x="131" y="34"/>
                  </a:lnTo>
                  <a:lnTo>
                    <a:pt x="130" y="28"/>
                  </a:lnTo>
                  <a:lnTo>
                    <a:pt x="127" y="22"/>
                  </a:lnTo>
                  <a:lnTo>
                    <a:pt x="124" y="15"/>
                  </a:lnTo>
                  <a:lnTo>
                    <a:pt x="118" y="10"/>
                  </a:lnTo>
                  <a:lnTo>
                    <a:pt x="109" y="5"/>
                  </a:lnTo>
                  <a:lnTo>
                    <a:pt x="99" y="1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59" y="114"/>
                  </a:moveTo>
                  <a:lnTo>
                    <a:pt x="59" y="91"/>
                  </a:lnTo>
                  <a:lnTo>
                    <a:pt x="68" y="91"/>
                  </a:lnTo>
                  <a:lnTo>
                    <a:pt x="68" y="91"/>
                  </a:lnTo>
                  <a:lnTo>
                    <a:pt x="71" y="91"/>
                  </a:lnTo>
                  <a:lnTo>
                    <a:pt x="77" y="92"/>
                  </a:lnTo>
                  <a:lnTo>
                    <a:pt x="78" y="95"/>
                  </a:lnTo>
                  <a:lnTo>
                    <a:pt x="81" y="96"/>
                  </a:lnTo>
                  <a:lnTo>
                    <a:pt x="82" y="98"/>
                  </a:lnTo>
                  <a:lnTo>
                    <a:pt x="82" y="102"/>
                  </a:lnTo>
                  <a:lnTo>
                    <a:pt x="82" y="102"/>
                  </a:lnTo>
                  <a:lnTo>
                    <a:pt x="82" y="105"/>
                  </a:lnTo>
                  <a:lnTo>
                    <a:pt x="81" y="108"/>
                  </a:lnTo>
                  <a:lnTo>
                    <a:pt x="78" y="110"/>
                  </a:lnTo>
                  <a:lnTo>
                    <a:pt x="76" y="111"/>
                  </a:lnTo>
                  <a:lnTo>
                    <a:pt x="71" y="112"/>
                  </a:lnTo>
                  <a:lnTo>
                    <a:pt x="68" y="114"/>
                  </a:lnTo>
                  <a:lnTo>
                    <a:pt x="59" y="114"/>
                  </a:lnTo>
                  <a:lnTo>
                    <a:pt x="59" y="1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8684889" y="6648451"/>
              <a:ext cx="30786" cy="6350"/>
            </a:xfrm>
            <a:custGeom>
              <a:avLst/>
              <a:gdLst/>
              <a:ahLst/>
              <a:cxnLst>
                <a:cxn ang="0">
                  <a:pos x="53" y="9"/>
                </a:cxn>
                <a:cxn ang="0">
                  <a:pos x="35" y="9"/>
                </a:cxn>
                <a:cxn ang="0">
                  <a:pos x="34" y="5"/>
                </a:cxn>
                <a:cxn ang="0">
                  <a:pos x="17" y="4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" y="6"/>
                </a:cxn>
                <a:cxn ang="0">
                  <a:pos x="11" y="7"/>
                </a:cxn>
                <a:cxn ang="0">
                  <a:pos x="10" y="5"/>
                </a:cxn>
                <a:cxn ang="0">
                  <a:pos x="17" y="10"/>
                </a:cxn>
                <a:cxn ang="0">
                  <a:pos x="29" y="12"/>
                </a:cxn>
                <a:cxn ang="0">
                  <a:pos x="36" y="13"/>
                </a:cxn>
                <a:cxn ang="0">
                  <a:pos x="56" y="11"/>
                </a:cxn>
                <a:cxn ang="0">
                  <a:pos x="53" y="9"/>
                </a:cxn>
                <a:cxn ang="0">
                  <a:pos x="53" y="9"/>
                </a:cxn>
              </a:cxnLst>
              <a:rect l="0" t="0" r="r" b="b"/>
              <a:pathLst>
                <a:path w="56" h="13">
                  <a:moveTo>
                    <a:pt x="53" y="9"/>
                  </a:moveTo>
                  <a:lnTo>
                    <a:pt x="35" y="9"/>
                  </a:lnTo>
                  <a:lnTo>
                    <a:pt x="34" y="5"/>
                  </a:lnTo>
                  <a:lnTo>
                    <a:pt x="17" y="4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11" y="7"/>
                  </a:lnTo>
                  <a:lnTo>
                    <a:pt x="10" y="5"/>
                  </a:lnTo>
                  <a:lnTo>
                    <a:pt x="17" y="10"/>
                  </a:lnTo>
                  <a:lnTo>
                    <a:pt x="29" y="12"/>
                  </a:lnTo>
                  <a:lnTo>
                    <a:pt x="36" y="13"/>
                  </a:lnTo>
                  <a:lnTo>
                    <a:pt x="56" y="11"/>
                  </a:lnTo>
                  <a:lnTo>
                    <a:pt x="53" y="9"/>
                  </a:lnTo>
                  <a:lnTo>
                    <a:pt x="53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8494308" y="6570663"/>
              <a:ext cx="194979" cy="76200"/>
            </a:xfrm>
            <a:custGeom>
              <a:avLst/>
              <a:gdLst/>
              <a:ahLst/>
              <a:cxnLst>
                <a:cxn ang="0">
                  <a:pos x="361" y="140"/>
                </a:cxn>
                <a:cxn ang="0">
                  <a:pos x="360" y="138"/>
                </a:cxn>
                <a:cxn ang="0">
                  <a:pos x="358" y="135"/>
                </a:cxn>
                <a:cxn ang="0">
                  <a:pos x="355" y="135"/>
                </a:cxn>
                <a:cxn ang="0">
                  <a:pos x="353" y="133"/>
                </a:cxn>
                <a:cxn ang="0">
                  <a:pos x="347" y="128"/>
                </a:cxn>
                <a:cxn ang="0">
                  <a:pos x="340" y="126"/>
                </a:cxn>
                <a:cxn ang="0">
                  <a:pos x="331" y="123"/>
                </a:cxn>
                <a:cxn ang="0">
                  <a:pos x="330" y="119"/>
                </a:cxn>
                <a:cxn ang="0">
                  <a:pos x="318" y="114"/>
                </a:cxn>
                <a:cxn ang="0">
                  <a:pos x="310" y="105"/>
                </a:cxn>
                <a:cxn ang="0">
                  <a:pos x="289" y="95"/>
                </a:cxn>
                <a:cxn ang="0">
                  <a:pos x="270" y="83"/>
                </a:cxn>
                <a:cxn ang="0">
                  <a:pos x="252" y="73"/>
                </a:cxn>
                <a:cxn ang="0">
                  <a:pos x="192" y="45"/>
                </a:cxn>
                <a:cxn ang="0">
                  <a:pos x="181" y="39"/>
                </a:cxn>
                <a:cxn ang="0">
                  <a:pos x="173" y="34"/>
                </a:cxn>
                <a:cxn ang="0">
                  <a:pos x="167" y="33"/>
                </a:cxn>
                <a:cxn ang="0">
                  <a:pos x="162" y="29"/>
                </a:cxn>
                <a:cxn ang="0">
                  <a:pos x="156" y="27"/>
                </a:cxn>
                <a:cxn ang="0">
                  <a:pos x="150" y="23"/>
                </a:cxn>
                <a:cxn ang="0">
                  <a:pos x="137" y="19"/>
                </a:cxn>
                <a:cxn ang="0">
                  <a:pos x="102" y="6"/>
                </a:cxn>
                <a:cxn ang="0">
                  <a:pos x="91" y="5"/>
                </a:cxn>
                <a:cxn ang="0">
                  <a:pos x="83" y="3"/>
                </a:cxn>
                <a:cxn ang="0">
                  <a:pos x="74" y="2"/>
                </a:cxn>
                <a:cxn ang="0">
                  <a:pos x="64" y="2"/>
                </a:cxn>
                <a:cxn ang="0">
                  <a:pos x="52" y="0"/>
                </a:cxn>
                <a:cxn ang="0">
                  <a:pos x="46" y="0"/>
                </a:cxn>
                <a:cxn ang="0">
                  <a:pos x="38" y="2"/>
                </a:cxn>
                <a:cxn ang="0">
                  <a:pos x="29" y="3"/>
                </a:cxn>
                <a:cxn ang="0">
                  <a:pos x="23" y="5"/>
                </a:cxn>
                <a:cxn ang="0">
                  <a:pos x="14" y="9"/>
                </a:cxn>
                <a:cxn ang="0">
                  <a:pos x="5" y="12"/>
                </a:cxn>
                <a:cxn ang="0">
                  <a:pos x="0" y="15"/>
                </a:cxn>
                <a:cxn ang="0">
                  <a:pos x="21" y="22"/>
                </a:cxn>
                <a:cxn ang="0">
                  <a:pos x="34" y="27"/>
                </a:cxn>
                <a:cxn ang="0">
                  <a:pos x="44" y="31"/>
                </a:cxn>
                <a:cxn ang="0">
                  <a:pos x="46" y="33"/>
                </a:cxn>
                <a:cxn ang="0">
                  <a:pos x="57" y="37"/>
                </a:cxn>
                <a:cxn ang="0">
                  <a:pos x="59" y="40"/>
                </a:cxn>
                <a:cxn ang="0">
                  <a:pos x="76" y="48"/>
                </a:cxn>
                <a:cxn ang="0">
                  <a:pos x="136" y="77"/>
                </a:cxn>
                <a:cxn ang="0">
                  <a:pos x="154" y="86"/>
                </a:cxn>
                <a:cxn ang="0">
                  <a:pos x="163" y="91"/>
                </a:cxn>
                <a:cxn ang="0">
                  <a:pos x="193" y="102"/>
                </a:cxn>
                <a:cxn ang="0">
                  <a:pos x="227" y="114"/>
                </a:cxn>
                <a:cxn ang="0">
                  <a:pos x="240" y="116"/>
                </a:cxn>
                <a:cxn ang="0">
                  <a:pos x="250" y="122"/>
                </a:cxn>
                <a:cxn ang="0">
                  <a:pos x="259" y="121"/>
                </a:cxn>
                <a:cxn ang="0">
                  <a:pos x="264" y="127"/>
                </a:cxn>
                <a:cxn ang="0">
                  <a:pos x="272" y="128"/>
                </a:cxn>
                <a:cxn ang="0">
                  <a:pos x="284" y="128"/>
                </a:cxn>
                <a:cxn ang="0">
                  <a:pos x="295" y="133"/>
                </a:cxn>
                <a:cxn ang="0">
                  <a:pos x="308" y="134"/>
                </a:cxn>
                <a:cxn ang="0">
                  <a:pos x="318" y="141"/>
                </a:cxn>
                <a:cxn ang="0">
                  <a:pos x="341" y="145"/>
                </a:cxn>
                <a:cxn ang="0">
                  <a:pos x="365" y="144"/>
                </a:cxn>
                <a:cxn ang="0">
                  <a:pos x="368" y="141"/>
                </a:cxn>
              </a:cxnLst>
              <a:rect l="0" t="0" r="r" b="b"/>
              <a:pathLst>
                <a:path w="368" h="145">
                  <a:moveTo>
                    <a:pt x="368" y="141"/>
                  </a:moveTo>
                  <a:lnTo>
                    <a:pt x="361" y="140"/>
                  </a:lnTo>
                  <a:lnTo>
                    <a:pt x="361" y="140"/>
                  </a:lnTo>
                  <a:lnTo>
                    <a:pt x="360" y="138"/>
                  </a:lnTo>
                  <a:lnTo>
                    <a:pt x="360" y="136"/>
                  </a:lnTo>
                  <a:lnTo>
                    <a:pt x="358" y="135"/>
                  </a:lnTo>
                  <a:lnTo>
                    <a:pt x="358" y="135"/>
                  </a:lnTo>
                  <a:lnTo>
                    <a:pt x="355" y="135"/>
                  </a:lnTo>
                  <a:lnTo>
                    <a:pt x="355" y="135"/>
                  </a:lnTo>
                  <a:lnTo>
                    <a:pt x="353" y="133"/>
                  </a:lnTo>
                  <a:lnTo>
                    <a:pt x="347" y="133"/>
                  </a:lnTo>
                  <a:lnTo>
                    <a:pt x="347" y="128"/>
                  </a:lnTo>
                  <a:lnTo>
                    <a:pt x="338" y="128"/>
                  </a:lnTo>
                  <a:lnTo>
                    <a:pt x="340" y="126"/>
                  </a:lnTo>
                  <a:lnTo>
                    <a:pt x="334" y="126"/>
                  </a:lnTo>
                  <a:lnTo>
                    <a:pt x="331" y="123"/>
                  </a:lnTo>
                  <a:lnTo>
                    <a:pt x="331" y="121"/>
                  </a:lnTo>
                  <a:lnTo>
                    <a:pt x="330" y="119"/>
                  </a:lnTo>
                  <a:lnTo>
                    <a:pt x="324" y="115"/>
                  </a:lnTo>
                  <a:lnTo>
                    <a:pt x="318" y="114"/>
                  </a:lnTo>
                  <a:lnTo>
                    <a:pt x="314" y="109"/>
                  </a:lnTo>
                  <a:lnTo>
                    <a:pt x="310" y="105"/>
                  </a:lnTo>
                  <a:lnTo>
                    <a:pt x="304" y="99"/>
                  </a:lnTo>
                  <a:lnTo>
                    <a:pt x="289" y="95"/>
                  </a:lnTo>
                  <a:lnTo>
                    <a:pt x="276" y="85"/>
                  </a:lnTo>
                  <a:lnTo>
                    <a:pt x="270" y="83"/>
                  </a:lnTo>
                  <a:lnTo>
                    <a:pt x="264" y="80"/>
                  </a:lnTo>
                  <a:lnTo>
                    <a:pt x="252" y="73"/>
                  </a:lnTo>
                  <a:lnTo>
                    <a:pt x="233" y="64"/>
                  </a:lnTo>
                  <a:lnTo>
                    <a:pt x="192" y="45"/>
                  </a:lnTo>
                  <a:lnTo>
                    <a:pt x="181" y="39"/>
                  </a:lnTo>
                  <a:lnTo>
                    <a:pt x="181" y="39"/>
                  </a:lnTo>
                  <a:lnTo>
                    <a:pt x="175" y="36"/>
                  </a:lnTo>
                  <a:lnTo>
                    <a:pt x="173" y="34"/>
                  </a:lnTo>
                  <a:lnTo>
                    <a:pt x="173" y="34"/>
                  </a:lnTo>
                  <a:lnTo>
                    <a:pt x="167" y="33"/>
                  </a:lnTo>
                  <a:lnTo>
                    <a:pt x="162" y="29"/>
                  </a:lnTo>
                  <a:lnTo>
                    <a:pt x="162" y="29"/>
                  </a:lnTo>
                  <a:lnTo>
                    <a:pt x="160" y="28"/>
                  </a:lnTo>
                  <a:lnTo>
                    <a:pt x="156" y="27"/>
                  </a:lnTo>
                  <a:lnTo>
                    <a:pt x="150" y="23"/>
                  </a:lnTo>
                  <a:lnTo>
                    <a:pt x="150" y="23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21" y="12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91" y="5"/>
                  </a:lnTo>
                  <a:lnTo>
                    <a:pt x="91" y="5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74" y="2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6" y="0"/>
                  </a:lnTo>
                  <a:lnTo>
                    <a:pt x="41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29" y="3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18" y="6"/>
                  </a:lnTo>
                  <a:lnTo>
                    <a:pt x="14" y="9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40" y="30"/>
                  </a:lnTo>
                  <a:lnTo>
                    <a:pt x="44" y="31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51" y="35"/>
                  </a:lnTo>
                  <a:lnTo>
                    <a:pt x="57" y="37"/>
                  </a:lnTo>
                  <a:lnTo>
                    <a:pt x="57" y="37"/>
                  </a:lnTo>
                  <a:lnTo>
                    <a:pt x="59" y="40"/>
                  </a:lnTo>
                  <a:lnTo>
                    <a:pt x="65" y="42"/>
                  </a:lnTo>
                  <a:lnTo>
                    <a:pt x="76" y="48"/>
                  </a:lnTo>
                  <a:lnTo>
                    <a:pt x="117" y="67"/>
                  </a:lnTo>
                  <a:lnTo>
                    <a:pt x="136" y="77"/>
                  </a:lnTo>
                  <a:lnTo>
                    <a:pt x="148" y="83"/>
                  </a:lnTo>
                  <a:lnTo>
                    <a:pt x="154" y="86"/>
                  </a:lnTo>
                  <a:lnTo>
                    <a:pt x="160" y="89"/>
                  </a:lnTo>
                  <a:lnTo>
                    <a:pt x="163" y="91"/>
                  </a:lnTo>
                  <a:lnTo>
                    <a:pt x="173" y="95"/>
                  </a:lnTo>
                  <a:lnTo>
                    <a:pt x="193" y="102"/>
                  </a:lnTo>
                  <a:lnTo>
                    <a:pt x="217" y="110"/>
                  </a:lnTo>
                  <a:lnTo>
                    <a:pt x="227" y="114"/>
                  </a:lnTo>
                  <a:lnTo>
                    <a:pt x="235" y="116"/>
                  </a:lnTo>
                  <a:lnTo>
                    <a:pt x="240" y="116"/>
                  </a:lnTo>
                  <a:lnTo>
                    <a:pt x="245" y="117"/>
                  </a:lnTo>
                  <a:lnTo>
                    <a:pt x="250" y="122"/>
                  </a:lnTo>
                  <a:lnTo>
                    <a:pt x="256" y="120"/>
                  </a:lnTo>
                  <a:lnTo>
                    <a:pt x="259" y="121"/>
                  </a:lnTo>
                  <a:lnTo>
                    <a:pt x="262" y="125"/>
                  </a:lnTo>
                  <a:lnTo>
                    <a:pt x="264" y="127"/>
                  </a:lnTo>
                  <a:lnTo>
                    <a:pt x="269" y="128"/>
                  </a:lnTo>
                  <a:lnTo>
                    <a:pt x="272" y="128"/>
                  </a:lnTo>
                  <a:lnTo>
                    <a:pt x="278" y="128"/>
                  </a:lnTo>
                  <a:lnTo>
                    <a:pt x="284" y="128"/>
                  </a:lnTo>
                  <a:lnTo>
                    <a:pt x="287" y="132"/>
                  </a:lnTo>
                  <a:lnTo>
                    <a:pt x="295" y="133"/>
                  </a:lnTo>
                  <a:lnTo>
                    <a:pt x="302" y="134"/>
                  </a:lnTo>
                  <a:lnTo>
                    <a:pt x="308" y="134"/>
                  </a:lnTo>
                  <a:lnTo>
                    <a:pt x="313" y="136"/>
                  </a:lnTo>
                  <a:lnTo>
                    <a:pt x="318" y="141"/>
                  </a:lnTo>
                  <a:lnTo>
                    <a:pt x="324" y="142"/>
                  </a:lnTo>
                  <a:lnTo>
                    <a:pt x="341" y="145"/>
                  </a:lnTo>
                  <a:lnTo>
                    <a:pt x="355" y="142"/>
                  </a:lnTo>
                  <a:lnTo>
                    <a:pt x="365" y="144"/>
                  </a:lnTo>
                  <a:lnTo>
                    <a:pt x="368" y="141"/>
                  </a:lnTo>
                  <a:lnTo>
                    <a:pt x="368" y="14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8620385" y="6656388"/>
              <a:ext cx="29320" cy="7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1"/>
                </a:cxn>
                <a:cxn ang="0">
                  <a:pos x="17" y="4"/>
                </a:cxn>
                <a:cxn ang="0">
                  <a:pos x="34" y="5"/>
                </a:cxn>
                <a:cxn ang="0">
                  <a:pos x="35" y="8"/>
                </a:cxn>
                <a:cxn ang="0">
                  <a:pos x="53" y="8"/>
                </a:cxn>
                <a:cxn ang="0">
                  <a:pos x="57" y="11"/>
                </a:cxn>
                <a:cxn ang="0">
                  <a:pos x="36" y="13"/>
                </a:cxn>
                <a:cxn ang="0">
                  <a:pos x="29" y="13"/>
                </a:cxn>
                <a:cxn ang="0">
                  <a:pos x="17" y="9"/>
                </a:cxn>
                <a:cxn ang="0">
                  <a:pos x="10" y="6"/>
                </a:cxn>
                <a:cxn ang="0">
                  <a:pos x="11" y="7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" h="13">
                  <a:moveTo>
                    <a:pt x="0" y="0"/>
                  </a:moveTo>
                  <a:lnTo>
                    <a:pt x="17" y="1"/>
                  </a:lnTo>
                  <a:lnTo>
                    <a:pt x="17" y="4"/>
                  </a:lnTo>
                  <a:lnTo>
                    <a:pt x="34" y="5"/>
                  </a:lnTo>
                  <a:lnTo>
                    <a:pt x="35" y="8"/>
                  </a:lnTo>
                  <a:lnTo>
                    <a:pt x="53" y="8"/>
                  </a:lnTo>
                  <a:lnTo>
                    <a:pt x="57" y="11"/>
                  </a:lnTo>
                  <a:lnTo>
                    <a:pt x="36" y="13"/>
                  </a:lnTo>
                  <a:lnTo>
                    <a:pt x="29" y="13"/>
                  </a:lnTo>
                  <a:lnTo>
                    <a:pt x="17" y="9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8369697" y="6580188"/>
              <a:ext cx="255085" cy="76200"/>
            </a:xfrm>
            <a:custGeom>
              <a:avLst/>
              <a:gdLst/>
              <a:ahLst/>
              <a:cxnLst>
                <a:cxn ang="0">
                  <a:pos x="474" y="136"/>
                </a:cxn>
                <a:cxn ang="0">
                  <a:pos x="471" y="135"/>
                </a:cxn>
                <a:cxn ang="0">
                  <a:pos x="454" y="127"/>
                </a:cxn>
                <a:cxn ang="0">
                  <a:pos x="447" y="120"/>
                </a:cxn>
                <a:cxn ang="0">
                  <a:pos x="429" y="109"/>
                </a:cxn>
                <a:cxn ang="0">
                  <a:pos x="390" y="85"/>
                </a:cxn>
                <a:cxn ang="0">
                  <a:pos x="348" y="62"/>
                </a:cxn>
                <a:cxn ang="0">
                  <a:pos x="290" y="35"/>
                </a:cxn>
                <a:cxn ang="0">
                  <a:pos x="278" y="28"/>
                </a:cxn>
                <a:cxn ang="0">
                  <a:pos x="266" y="23"/>
                </a:cxn>
                <a:cxn ang="0">
                  <a:pos x="237" y="12"/>
                </a:cxn>
                <a:cxn ang="0">
                  <a:pos x="206" y="4"/>
                </a:cxn>
                <a:cxn ang="0">
                  <a:pos x="179" y="0"/>
                </a:cxn>
                <a:cxn ang="0">
                  <a:pos x="167" y="0"/>
                </a:cxn>
                <a:cxn ang="0">
                  <a:pos x="153" y="1"/>
                </a:cxn>
                <a:cxn ang="0">
                  <a:pos x="133" y="6"/>
                </a:cxn>
                <a:cxn ang="0">
                  <a:pos x="112" y="16"/>
                </a:cxn>
                <a:cxn ang="0">
                  <a:pos x="85" y="31"/>
                </a:cxn>
                <a:cxn ang="0">
                  <a:pos x="68" y="41"/>
                </a:cxn>
                <a:cxn ang="0">
                  <a:pos x="55" y="52"/>
                </a:cxn>
                <a:cxn ang="0">
                  <a:pos x="49" y="56"/>
                </a:cxn>
                <a:cxn ang="0">
                  <a:pos x="40" y="64"/>
                </a:cxn>
                <a:cxn ang="0">
                  <a:pos x="32" y="73"/>
                </a:cxn>
                <a:cxn ang="0">
                  <a:pos x="25" y="77"/>
                </a:cxn>
                <a:cxn ang="0">
                  <a:pos x="14" y="87"/>
                </a:cxn>
                <a:cxn ang="0">
                  <a:pos x="0" y="102"/>
                </a:cxn>
                <a:cxn ang="0">
                  <a:pos x="0" y="103"/>
                </a:cxn>
                <a:cxn ang="0">
                  <a:pos x="2" y="107"/>
                </a:cxn>
                <a:cxn ang="0">
                  <a:pos x="2" y="109"/>
                </a:cxn>
                <a:cxn ang="0">
                  <a:pos x="8" y="105"/>
                </a:cxn>
                <a:cxn ang="0">
                  <a:pos x="20" y="99"/>
                </a:cxn>
                <a:cxn ang="0">
                  <a:pos x="109" y="52"/>
                </a:cxn>
                <a:cxn ang="0">
                  <a:pos x="128" y="43"/>
                </a:cxn>
                <a:cxn ang="0">
                  <a:pos x="152" y="47"/>
                </a:cxn>
                <a:cxn ang="0">
                  <a:pos x="165" y="52"/>
                </a:cxn>
                <a:cxn ang="0">
                  <a:pos x="179" y="56"/>
                </a:cxn>
                <a:cxn ang="0">
                  <a:pos x="208" y="65"/>
                </a:cxn>
                <a:cxn ang="0">
                  <a:pos x="220" y="71"/>
                </a:cxn>
                <a:cxn ang="0">
                  <a:pos x="233" y="74"/>
                </a:cxn>
                <a:cxn ang="0">
                  <a:pos x="241" y="78"/>
                </a:cxn>
                <a:cxn ang="0">
                  <a:pos x="255" y="83"/>
                </a:cxn>
                <a:cxn ang="0">
                  <a:pos x="269" y="87"/>
                </a:cxn>
                <a:cxn ang="0">
                  <a:pos x="341" y="114"/>
                </a:cxn>
                <a:cxn ang="0">
                  <a:pos x="365" y="121"/>
                </a:cxn>
                <a:cxn ang="0">
                  <a:pos x="378" y="126"/>
                </a:cxn>
                <a:cxn ang="0">
                  <a:pos x="400" y="128"/>
                </a:cxn>
                <a:cxn ang="0">
                  <a:pos x="424" y="134"/>
                </a:cxn>
                <a:cxn ang="0">
                  <a:pos x="455" y="145"/>
                </a:cxn>
                <a:cxn ang="0">
                  <a:pos x="476" y="139"/>
                </a:cxn>
              </a:cxnLst>
              <a:rect l="0" t="0" r="r" b="b"/>
              <a:pathLst>
                <a:path w="484" h="145">
                  <a:moveTo>
                    <a:pt x="476" y="139"/>
                  </a:moveTo>
                  <a:lnTo>
                    <a:pt x="476" y="139"/>
                  </a:lnTo>
                  <a:lnTo>
                    <a:pt x="476" y="138"/>
                  </a:lnTo>
                  <a:lnTo>
                    <a:pt x="474" y="136"/>
                  </a:lnTo>
                  <a:lnTo>
                    <a:pt x="473" y="135"/>
                  </a:lnTo>
                  <a:lnTo>
                    <a:pt x="473" y="135"/>
                  </a:lnTo>
                  <a:lnTo>
                    <a:pt x="471" y="134"/>
                  </a:lnTo>
                  <a:lnTo>
                    <a:pt x="471" y="135"/>
                  </a:lnTo>
                  <a:lnTo>
                    <a:pt x="467" y="133"/>
                  </a:lnTo>
                  <a:lnTo>
                    <a:pt x="462" y="132"/>
                  </a:lnTo>
                  <a:lnTo>
                    <a:pt x="461" y="128"/>
                  </a:lnTo>
                  <a:lnTo>
                    <a:pt x="454" y="127"/>
                  </a:lnTo>
                  <a:lnTo>
                    <a:pt x="454" y="126"/>
                  </a:lnTo>
                  <a:lnTo>
                    <a:pt x="448" y="124"/>
                  </a:lnTo>
                  <a:lnTo>
                    <a:pt x="446" y="122"/>
                  </a:lnTo>
                  <a:lnTo>
                    <a:pt x="447" y="120"/>
                  </a:lnTo>
                  <a:lnTo>
                    <a:pt x="446" y="118"/>
                  </a:lnTo>
                  <a:lnTo>
                    <a:pt x="438" y="115"/>
                  </a:lnTo>
                  <a:lnTo>
                    <a:pt x="432" y="112"/>
                  </a:lnTo>
                  <a:lnTo>
                    <a:pt x="429" y="109"/>
                  </a:lnTo>
                  <a:lnTo>
                    <a:pt x="424" y="104"/>
                  </a:lnTo>
                  <a:lnTo>
                    <a:pt x="419" y="99"/>
                  </a:lnTo>
                  <a:lnTo>
                    <a:pt x="405" y="95"/>
                  </a:lnTo>
                  <a:lnTo>
                    <a:pt x="390" y="85"/>
                  </a:lnTo>
                  <a:lnTo>
                    <a:pt x="386" y="83"/>
                  </a:lnTo>
                  <a:lnTo>
                    <a:pt x="380" y="79"/>
                  </a:lnTo>
                  <a:lnTo>
                    <a:pt x="366" y="73"/>
                  </a:lnTo>
                  <a:lnTo>
                    <a:pt x="348" y="62"/>
                  </a:lnTo>
                  <a:lnTo>
                    <a:pt x="308" y="43"/>
                  </a:lnTo>
                  <a:lnTo>
                    <a:pt x="296" y="38"/>
                  </a:lnTo>
                  <a:lnTo>
                    <a:pt x="296" y="38"/>
                  </a:lnTo>
                  <a:lnTo>
                    <a:pt x="290" y="35"/>
                  </a:lnTo>
                  <a:lnTo>
                    <a:pt x="289" y="34"/>
                  </a:lnTo>
                  <a:lnTo>
                    <a:pt x="289" y="34"/>
                  </a:lnTo>
                  <a:lnTo>
                    <a:pt x="281" y="31"/>
                  </a:lnTo>
                  <a:lnTo>
                    <a:pt x="278" y="28"/>
                  </a:lnTo>
                  <a:lnTo>
                    <a:pt x="278" y="28"/>
                  </a:lnTo>
                  <a:lnTo>
                    <a:pt x="274" y="28"/>
                  </a:lnTo>
                  <a:lnTo>
                    <a:pt x="271" y="27"/>
                  </a:lnTo>
                  <a:lnTo>
                    <a:pt x="266" y="23"/>
                  </a:lnTo>
                  <a:lnTo>
                    <a:pt x="266" y="23"/>
                  </a:lnTo>
                  <a:lnTo>
                    <a:pt x="253" y="18"/>
                  </a:lnTo>
                  <a:lnTo>
                    <a:pt x="253" y="18"/>
                  </a:lnTo>
                  <a:lnTo>
                    <a:pt x="237" y="12"/>
                  </a:lnTo>
                  <a:lnTo>
                    <a:pt x="218" y="6"/>
                  </a:lnTo>
                  <a:lnTo>
                    <a:pt x="218" y="6"/>
                  </a:lnTo>
                  <a:lnTo>
                    <a:pt x="206" y="4"/>
                  </a:lnTo>
                  <a:lnTo>
                    <a:pt x="206" y="4"/>
                  </a:lnTo>
                  <a:lnTo>
                    <a:pt x="199" y="3"/>
                  </a:lnTo>
                  <a:lnTo>
                    <a:pt x="199" y="3"/>
                  </a:lnTo>
                  <a:lnTo>
                    <a:pt x="189" y="1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173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1" y="0"/>
                  </a:lnTo>
                  <a:lnTo>
                    <a:pt x="157" y="0"/>
                  </a:lnTo>
                  <a:lnTo>
                    <a:pt x="153" y="1"/>
                  </a:lnTo>
                  <a:lnTo>
                    <a:pt x="153" y="1"/>
                  </a:lnTo>
                  <a:lnTo>
                    <a:pt x="145" y="3"/>
                  </a:lnTo>
                  <a:lnTo>
                    <a:pt x="137" y="5"/>
                  </a:lnTo>
                  <a:lnTo>
                    <a:pt x="137" y="5"/>
                  </a:lnTo>
                  <a:lnTo>
                    <a:pt x="133" y="6"/>
                  </a:lnTo>
                  <a:lnTo>
                    <a:pt x="128" y="7"/>
                  </a:lnTo>
                  <a:lnTo>
                    <a:pt x="121" y="12"/>
                  </a:lnTo>
                  <a:lnTo>
                    <a:pt x="121" y="12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93" y="27"/>
                  </a:lnTo>
                  <a:lnTo>
                    <a:pt x="93" y="27"/>
                  </a:lnTo>
                  <a:lnTo>
                    <a:pt x="85" y="31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68" y="41"/>
                  </a:lnTo>
                  <a:lnTo>
                    <a:pt x="68" y="41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58" y="49"/>
                  </a:lnTo>
                  <a:lnTo>
                    <a:pt x="55" y="52"/>
                  </a:lnTo>
                  <a:lnTo>
                    <a:pt x="55" y="52"/>
                  </a:lnTo>
                  <a:lnTo>
                    <a:pt x="51" y="54"/>
                  </a:lnTo>
                  <a:lnTo>
                    <a:pt x="49" y="56"/>
                  </a:lnTo>
                  <a:lnTo>
                    <a:pt x="49" y="56"/>
                  </a:lnTo>
                  <a:lnTo>
                    <a:pt x="43" y="60"/>
                  </a:lnTo>
                  <a:lnTo>
                    <a:pt x="43" y="60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33" y="72"/>
                  </a:lnTo>
                  <a:lnTo>
                    <a:pt x="32" y="73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25" y="77"/>
                  </a:lnTo>
                  <a:lnTo>
                    <a:pt x="25" y="77"/>
                  </a:lnTo>
                  <a:lnTo>
                    <a:pt x="24" y="79"/>
                  </a:lnTo>
                  <a:lnTo>
                    <a:pt x="19" y="85"/>
                  </a:lnTo>
                  <a:lnTo>
                    <a:pt x="19" y="85"/>
                  </a:lnTo>
                  <a:lnTo>
                    <a:pt x="14" y="87"/>
                  </a:lnTo>
                  <a:lnTo>
                    <a:pt x="9" y="91"/>
                  </a:lnTo>
                  <a:lnTo>
                    <a:pt x="9" y="91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2" y="107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2" y="109"/>
                  </a:lnTo>
                  <a:lnTo>
                    <a:pt x="2" y="109"/>
                  </a:lnTo>
                  <a:lnTo>
                    <a:pt x="2" y="109"/>
                  </a:lnTo>
                  <a:lnTo>
                    <a:pt x="2" y="109"/>
                  </a:lnTo>
                  <a:lnTo>
                    <a:pt x="4" y="108"/>
                  </a:lnTo>
                  <a:lnTo>
                    <a:pt x="8" y="105"/>
                  </a:lnTo>
                  <a:lnTo>
                    <a:pt x="8" y="105"/>
                  </a:lnTo>
                  <a:lnTo>
                    <a:pt x="13" y="104"/>
                  </a:lnTo>
                  <a:lnTo>
                    <a:pt x="13" y="104"/>
                  </a:lnTo>
                  <a:lnTo>
                    <a:pt x="20" y="99"/>
                  </a:lnTo>
                  <a:lnTo>
                    <a:pt x="20" y="99"/>
                  </a:lnTo>
                  <a:lnTo>
                    <a:pt x="81" y="67"/>
                  </a:lnTo>
                  <a:lnTo>
                    <a:pt x="81" y="67"/>
                  </a:lnTo>
                  <a:lnTo>
                    <a:pt x="109" y="52"/>
                  </a:lnTo>
                  <a:lnTo>
                    <a:pt x="109" y="52"/>
                  </a:lnTo>
                  <a:lnTo>
                    <a:pt x="117" y="47"/>
                  </a:lnTo>
                  <a:lnTo>
                    <a:pt x="122" y="44"/>
                  </a:lnTo>
                  <a:lnTo>
                    <a:pt x="128" y="43"/>
                  </a:lnTo>
                  <a:lnTo>
                    <a:pt x="128" y="43"/>
                  </a:lnTo>
                  <a:lnTo>
                    <a:pt x="135" y="43"/>
                  </a:lnTo>
                  <a:lnTo>
                    <a:pt x="142" y="44"/>
                  </a:lnTo>
                  <a:lnTo>
                    <a:pt x="152" y="47"/>
                  </a:lnTo>
                  <a:lnTo>
                    <a:pt x="152" y="47"/>
                  </a:lnTo>
                  <a:lnTo>
                    <a:pt x="158" y="49"/>
                  </a:lnTo>
                  <a:lnTo>
                    <a:pt x="165" y="52"/>
                  </a:lnTo>
                  <a:lnTo>
                    <a:pt x="165" y="52"/>
                  </a:lnTo>
                  <a:lnTo>
                    <a:pt x="169" y="54"/>
                  </a:lnTo>
                  <a:lnTo>
                    <a:pt x="169" y="54"/>
                  </a:lnTo>
                  <a:lnTo>
                    <a:pt x="179" y="56"/>
                  </a:lnTo>
                  <a:lnTo>
                    <a:pt x="179" y="56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208" y="65"/>
                  </a:lnTo>
                  <a:lnTo>
                    <a:pt x="208" y="65"/>
                  </a:lnTo>
                  <a:lnTo>
                    <a:pt x="213" y="67"/>
                  </a:lnTo>
                  <a:lnTo>
                    <a:pt x="217" y="70"/>
                  </a:lnTo>
                  <a:lnTo>
                    <a:pt x="217" y="70"/>
                  </a:lnTo>
                  <a:lnTo>
                    <a:pt x="220" y="71"/>
                  </a:lnTo>
                  <a:lnTo>
                    <a:pt x="225" y="72"/>
                  </a:lnTo>
                  <a:lnTo>
                    <a:pt x="225" y="72"/>
                  </a:lnTo>
                  <a:lnTo>
                    <a:pt x="231" y="73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38" y="77"/>
                  </a:lnTo>
                  <a:lnTo>
                    <a:pt x="238" y="77"/>
                  </a:lnTo>
                  <a:lnTo>
                    <a:pt x="241" y="78"/>
                  </a:lnTo>
                  <a:lnTo>
                    <a:pt x="243" y="79"/>
                  </a:lnTo>
                  <a:lnTo>
                    <a:pt x="243" y="79"/>
                  </a:lnTo>
                  <a:lnTo>
                    <a:pt x="255" y="83"/>
                  </a:lnTo>
                  <a:lnTo>
                    <a:pt x="255" y="83"/>
                  </a:lnTo>
                  <a:lnTo>
                    <a:pt x="260" y="84"/>
                  </a:lnTo>
                  <a:lnTo>
                    <a:pt x="263" y="86"/>
                  </a:lnTo>
                  <a:lnTo>
                    <a:pt x="263" y="86"/>
                  </a:lnTo>
                  <a:lnTo>
                    <a:pt x="269" y="87"/>
                  </a:lnTo>
                  <a:lnTo>
                    <a:pt x="287" y="95"/>
                  </a:lnTo>
                  <a:lnTo>
                    <a:pt x="308" y="101"/>
                  </a:lnTo>
                  <a:lnTo>
                    <a:pt x="333" y="110"/>
                  </a:lnTo>
                  <a:lnTo>
                    <a:pt x="341" y="114"/>
                  </a:lnTo>
                  <a:lnTo>
                    <a:pt x="351" y="116"/>
                  </a:lnTo>
                  <a:lnTo>
                    <a:pt x="354" y="115"/>
                  </a:lnTo>
                  <a:lnTo>
                    <a:pt x="359" y="117"/>
                  </a:lnTo>
                  <a:lnTo>
                    <a:pt x="365" y="121"/>
                  </a:lnTo>
                  <a:lnTo>
                    <a:pt x="370" y="120"/>
                  </a:lnTo>
                  <a:lnTo>
                    <a:pt x="374" y="121"/>
                  </a:lnTo>
                  <a:lnTo>
                    <a:pt x="377" y="124"/>
                  </a:lnTo>
                  <a:lnTo>
                    <a:pt x="378" y="126"/>
                  </a:lnTo>
                  <a:lnTo>
                    <a:pt x="383" y="128"/>
                  </a:lnTo>
                  <a:lnTo>
                    <a:pt x="388" y="128"/>
                  </a:lnTo>
                  <a:lnTo>
                    <a:pt x="393" y="127"/>
                  </a:lnTo>
                  <a:lnTo>
                    <a:pt x="400" y="128"/>
                  </a:lnTo>
                  <a:lnTo>
                    <a:pt x="402" y="132"/>
                  </a:lnTo>
                  <a:lnTo>
                    <a:pt x="411" y="133"/>
                  </a:lnTo>
                  <a:lnTo>
                    <a:pt x="417" y="133"/>
                  </a:lnTo>
                  <a:lnTo>
                    <a:pt x="424" y="134"/>
                  </a:lnTo>
                  <a:lnTo>
                    <a:pt x="429" y="136"/>
                  </a:lnTo>
                  <a:lnTo>
                    <a:pt x="432" y="141"/>
                  </a:lnTo>
                  <a:lnTo>
                    <a:pt x="440" y="142"/>
                  </a:lnTo>
                  <a:lnTo>
                    <a:pt x="455" y="145"/>
                  </a:lnTo>
                  <a:lnTo>
                    <a:pt x="471" y="142"/>
                  </a:lnTo>
                  <a:lnTo>
                    <a:pt x="480" y="142"/>
                  </a:lnTo>
                  <a:lnTo>
                    <a:pt x="484" y="140"/>
                  </a:lnTo>
                  <a:lnTo>
                    <a:pt x="476" y="139"/>
                  </a:lnTo>
                  <a:lnTo>
                    <a:pt x="476" y="13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 userDrawn="1"/>
          </p:nvSpPr>
          <p:spPr bwMode="auto">
            <a:xfrm>
              <a:off x="8299329" y="6732587"/>
              <a:ext cx="7331" cy="952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10" y="19"/>
                </a:cxn>
                <a:cxn ang="0">
                  <a:pos x="10" y="19"/>
                </a:cxn>
                <a:cxn ang="0">
                  <a:pos x="12" y="19"/>
                </a:cxn>
                <a:cxn ang="0">
                  <a:pos x="14" y="18"/>
                </a:cxn>
                <a:cxn ang="0">
                  <a:pos x="14" y="18"/>
                </a:cxn>
                <a:cxn ang="0">
                  <a:pos x="16" y="15"/>
                </a:cxn>
                <a:cxn ang="0">
                  <a:pos x="16" y="13"/>
                </a:cxn>
                <a:cxn ang="0">
                  <a:pos x="16" y="13"/>
                </a:cxn>
                <a:cxn ang="0">
                  <a:pos x="16" y="11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4" y="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14"/>
                </a:cxn>
                <a:cxn ang="0">
                  <a:pos x="5" y="11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1" y="13"/>
                </a:cxn>
                <a:cxn ang="0">
                  <a:pos x="11" y="13"/>
                </a:cxn>
                <a:cxn ang="0">
                  <a:pos x="10" y="14"/>
                </a:cxn>
                <a:cxn ang="0">
                  <a:pos x="10" y="14"/>
                </a:cxn>
                <a:cxn ang="0">
                  <a:pos x="8" y="14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16" h="19">
                  <a:moveTo>
                    <a:pt x="5" y="7"/>
                  </a:moveTo>
                  <a:lnTo>
                    <a:pt x="5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7"/>
                  </a:lnTo>
                  <a:close/>
                  <a:moveTo>
                    <a:pt x="0" y="0"/>
                  </a:moveTo>
                  <a:lnTo>
                    <a:pt x="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6" y="15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5" y="14"/>
                  </a:moveTo>
                  <a:lnTo>
                    <a:pt x="5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8321319" y="6731000"/>
              <a:ext cx="11728" cy="11112"/>
            </a:xfrm>
            <a:custGeom>
              <a:avLst/>
              <a:gdLst/>
              <a:ahLst/>
              <a:cxnLst>
                <a:cxn ang="0">
                  <a:pos x="12" y="15"/>
                </a:cxn>
                <a:cxn ang="0">
                  <a:pos x="12" y="15"/>
                </a:cxn>
                <a:cxn ang="0">
                  <a:pos x="9" y="15"/>
                </a:cxn>
                <a:cxn ang="0">
                  <a:pos x="7" y="14"/>
                </a:cxn>
                <a:cxn ang="0">
                  <a:pos x="6" y="13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6" y="8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3" y="6"/>
                </a:cxn>
                <a:cxn ang="0">
                  <a:pos x="15" y="7"/>
                </a:cxn>
                <a:cxn ang="0">
                  <a:pos x="17" y="8"/>
                </a:cxn>
                <a:cxn ang="0">
                  <a:pos x="17" y="11"/>
                </a:cxn>
                <a:cxn ang="0">
                  <a:pos x="17" y="11"/>
                </a:cxn>
                <a:cxn ang="0">
                  <a:pos x="17" y="13"/>
                </a:cxn>
                <a:cxn ang="0">
                  <a:pos x="15" y="14"/>
                </a:cxn>
                <a:cxn ang="0">
                  <a:pos x="13" y="15"/>
                </a:cxn>
                <a:cxn ang="0">
                  <a:pos x="12" y="15"/>
                </a:cxn>
                <a:cxn ang="0">
                  <a:pos x="12" y="15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7" y="1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" y="14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7" y="20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15" y="20"/>
                </a:cxn>
                <a:cxn ang="0">
                  <a:pos x="19" y="18"/>
                </a:cxn>
                <a:cxn ang="0">
                  <a:pos x="19" y="18"/>
                </a:cxn>
                <a:cxn ang="0">
                  <a:pos x="21" y="14"/>
                </a:cxn>
                <a:cxn ang="0">
                  <a:pos x="23" y="11"/>
                </a:cxn>
                <a:cxn ang="0">
                  <a:pos x="23" y="11"/>
                </a:cxn>
                <a:cxn ang="0">
                  <a:pos x="21" y="6"/>
                </a:cxn>
                <a:cxn ang="0">
                  <a:pos x="19" y="3"/>
                </a:cxn>
                <a:cxn ang="0">
                  <a:pos x="19" y="3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3" h="20">
                  <a:moveTo>
                    <a:pt x="12" y="15"/>
                  </a:moveTo>
                  <a:lnTo>
                    <a:pt x="12" y="15"/>
                  </a:lnTo>
                  <a:lnTo>
                    <a:pt x="9" y="15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8"/>
                  </a:lnTo>
                  <a:lnTo>
                    <a:pt x="7" y="7"/>
                  </a:lnTo>
                  <a:lnTo>
                    <a:pt x="9" y="6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6"/>
                  </a:lnTo>
                  <a:lnTo>
                    <a:pt x="15" y="7"/>
                  </a:lnTo>
                  <a:lnTo>
                    <a:pt x="17" y="8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2" y="15"/>
                  </a:lnTo>
                  <a:close/>
                  <a:moveTo>
                    <a:pt x="12" y="0"/>
                  </a:move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7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5" y="20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21" y="14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1" y="6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 userDrawn="1"/>
          </p:nvSpPr>
          <p:spPr bwMode="auto">
            <a:xfrm>
              <a:off x="8347707" y="6731000"/>
              <a:ext cx="8796" cy="11112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6" y="8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3" y="5"/>
                </a:cxn>
                <a:cxn ang="0">
                  <a:pos x="14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3" y="15"/>
                </a:cxn>
                <a:cxn ang="0">
                  <a:pos x="9" y="16"/>
                </a:cxn>
                <a:cxn ang="0">
                  <a:pos x="9" y="16"/>
                </a:cxn>
                <a:cxn ang="0">
                  <a:pos x="7" y="15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4" y="12"/>
                </a:cxn>
                <a:cxn ang="0">
                  <a:pos x="19" y="12"/>
                </a:cxn>
                <a:cxn ang="0">
                  <a:pos x="19" y="11"/>
                </a:cxn>
                <a:cxn ang="0">
                  <a:pos x="19" y="11"/>
                </a:cxn>
                <a:cxn ang="0">
                  <a:pos x="19" y="7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6" y="20"/>
                </a:cxn>
                <a:cxn ang="0">
                  <a:pos x="9" y="20"/>
                </a:cxn>
                <a:cxn ang="0">
                  <a:pos x="9" y="20"/>
                </a:cxn>
                <a:cxn ang="0">
                  <a:pos x="14" y="20"/>
                </a:cxn>
                <a:cxn ang="0">
                  <a:pos x="16" y="18"/>
                </a:cxn>
                <a:cxn ang="0">
                  <a:pos x="19" y="14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19" h="20">
                  <a:moveTo>
                    <a:pt x="6" y="8"/>
                  </a:moveTo>
                  <a:lnTo>
                    <a:pt x="6" y="8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3" y="5"/>
                  </a:lnTo>
                  <a:lnTo>
                    <a:pt x="14" y="8"/>
                  </a:lnTo>
                  <a:lnTo>
                    <a:pt x="6" y="8"/>
                  </a:lnTo>
                  <a:lnTo>
                    <a:pt x="6" y="8"/>
                  </a:lnTo>
                  <a:close/>
                  <a:moveTo>
                    <a:pt x="14" y="14"/>
                  </a:moveTo>
                  <a:lnTo>
                    <a:pt x="14" y="14"/>
                  </a:lnTo>
                  <a:lnTo>
                    <a:pt x="13" y="15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4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4" y="20"/>
                  </a:lnTo>
                  <a:lnTo>
                    <a:pt x="16" y="18"/>
                  </a:lnTo>
                  <a:lnTo>
                    <a:pt x="19" y="14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8371163" y="6732587"/>
              <a:ext cx="8796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13" y="6"/>
                </a:cxn>
                <a:cxn ang="0">
                  <a:pos x="13" y="0"/>
                </a:cxn>
                <a:cxn ang="0">
                  <a:pos x="18" y="0"/>
                </a:cxn>
                <a:cxn ang="0">
                  <a:pos x="18" y="19"/>
                </a:cxn>
                <a:cxn ang="0">
                  <a:pos x="13" y="19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19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8" y="19"/>
                  </a:lnTo>
                  <a:lnTo>
                    <a:pt x="13" y="19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8394620" y="6732587"/>
              <a:ext cx="10262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13" y="6"/>
                </a:cxn>
                <a:cxn ang="0">
                  <a:pos x="13" y="0"/>
                </a:cxn>
                <a:cxn ang="0">
                  <a:pos x="18" y="0"/>
                </a:cxn>
                <a:cxn ang="0">
                  <a:pos x="18" y="19"/>
                </a:cxn>
                <a:cxn ang="0">
                  <a:pos x="13" y="19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19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8" y="19"/>
                  </a:lnTo>
                  <a:lnTo>
                    <a:pt x="13" y="19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8418076" y="6731000"/>
              <a:ext cx="11728" cy="11112"/>
            </a:xfrm>
            <a:custGeom>
              <a:avLst/>
              <a:gdLst/>
              <a:ahLst/>
              <a:cxnLst>
                <a:cxn ang="0">
                  <a:pos x="11" y="15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6" y="14"/>
                </a:cxn>
                <a:cxn ang="0">
                  <a:pos x="5" y="13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9" y="6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2" y="6"/>
                </a:cxn>
                <a:cxn ang="0">
                  <a:pos x="15" y="7"/>
                </a:cxn>
                <a:cxn ang="0">
                  <a:pos x="16" y="8"/>
                </a:cxn>
                <a:cxn ang="0">
                  <a:pos x="16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2" y="15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6" y="20"/>
                </a:cxn>
                <a:cxn ang="0">
                  <a:pos x="11" y="20"/>
                </a:cxn>
                <a:cxn ang="0">
                  <a:pos x="11" y="20"/>
                </a:cxn>
                <a:cxn ang="0">
                  <a:pos x="15" y="20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21" y="14"/>
                </a:cxn>
                <a:cxn ang="0">
                  <a:pos x="22" y="11"/>
                </a:cxn>
                <a:cxn ang="0">
                  <a:pos x="22" y="11"/>
                </a:cxn>
                <a:cxn ang="0">
                  <a:pos x="21" y="6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2" h="20">
                  <a:moveTo>
                    <a:pt x="11" y="15"/>
                  </a:moveTo>
                  <a:lnTo>
                    <a:pt x="11" y="15"/>
                  </a:lnTo>
                  <a:lnTo>
                    <a:pt x="9" y="15"/>
                  </a:lnTo>
                  <a:lnTo>
                    <a:pt x="6" y="14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8"/>
                  </a:lnTo>
                  <a:lnTo>
                    <a:pt x="6" y="7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6"/>
                  </a:lnTo>
                  <a:lnTo>
                    <a:pt x="15" y="7"/>
                  </a:lnTo>
                  <a:lnTo>
                    <a:pt x="16" y="8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close/>
                  <a:moveTo>
                    <a:pt x="11" y="0"/>
                  </a:moveTo>
                  <a:lnTo>
                    <a:pt x="11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6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5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1" y="14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1" y="6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8444464" y="6735762"/>
              <a:ext cx="5864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5">
                  <a:moveTo>
                    <a:pt x="0" y="0"/>
                  </a:moveTo>
                  <a:lnTo>
                    <a:pt x="12" y="0"/>
                  </a:lnTo>
                  <a:lnTo>
                    <a:pt x="12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8463521" y="6731000"/>
              <a:ext cx="7331" cy="11112"/>
            </a:xfrm>
            <a:custGeom>
              <a:avLst/>
              <a:gdLst/>
              <a:ahLst/>
              <a:cxnLst>
                <a:cxn ang="0">
                  <a:pos x="16" y="7"/>
                </a:cxn>
                <a:cxn ang="0">
                  <a:pos x="16" y="7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9" y="6"/>
                </a:cxn>
                <a:cxn ang="0">
                  <a:pos x="7" y="7"/>
                </a:cxn>
                <a:cxn ang="0">
                  <a:pos x="6" y="8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6" y="13"/>
                </a:cxn>
                <a:cxn ang="0">
                  <a:pos x="7" y="14"/>
                </a:cxn>
                <a:cxn ang="0">
                  <a:pos x="9" y="15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3" y="15"/>
                </a:cxn>
                <a:cxn ang="0">
                  <a:pos x="16" y="14"/>
                </a:cxn>
                <a:cxn ang="0">
                  <a:pos x="16" y="19"/>
                </a:cxn>
                <a:cxn ang="0">
                  <a:pos x="16" y="19"/>
                </a:cxn>
                <a:cxn ang="0">
                  <a:pos x="13" y="20"/>
                </a:cxn>
                <a:cxn ang="0">
                  <a:pos x="11" y="20"/>
                </a:cxn>
                <a:cxn ang="0">
                  <a:pos x="11" y="20"/>
                </a:cxn>
                <a:cxn ang="0">
                  <a:pos x="6" y="20"/>
                </a:cxn>
                <a:cxn ang="0">
                  <a:pos x="4" y="18"/>
                </a:cxn>
                <a:cxn ang="0">
                  <a:pos x="4" y="18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" y="6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7" y="1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6" y="1"/>
                </a:cxn>
                <a:cxn ang="0">
                  <a:pos x="16" y="7"/>
                </a:cxn>
                <a:cxn ang="0">
                  <a:pos x="16" y="7"/>
                </a:cxn>
              </a:cxnLst>
              <a:rect l="0" t="0" r="r" b="b"/>
              <a:pathLst>
                <a:path w="16" h="20">
                  <a:moveTo>
                    <a:pt x="16" y="7"/>
                  </a:moveTo>
                  <a:lnTo>
                    <a:pt x="16" y="7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6"/>
                  </a:lnTo>
                  <a:lnTo>
                    <a:pt x="7" y="7"/>
                  </a:lnTo>
                  <a:lnTo>
                    <a:pt x="6" y="8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9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6" y="14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1"/>
                  </a:lnTo>
                  <a:lnTo>
                    <a:pt x="16" y="7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8484046" y="6732587"/>
              <a:ext cx="7331" cy="95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5" y="5"/>
                </a:cxn>
                <a:cxn ang="0">
                  <a:pos x="11" y="5"/>
                </a:cxn>
                <a:cxn ang="0">
                  <a:pos x="11" y="19"/>
                </a:cxn>
                <a:cxn ang="0">
                  <a:pos x="5" y="19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5" h="19">
                  <a:moveTo>
                    <a:pt x="5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5"/>
                  </a:lnTo>
                  <a:lnTo>
                    <a:pt x="11" y="5"/>
                  </a:lnTo>
                  <a:lnTo>
                    <a:pt x="11" y="19"/>
                  </a:lnTo>
                  <a:lnTo>
                    <a:pt x="5" y="19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8506036" y="6731000"/>
              <a:ext cx="10262" cy="15875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15"/>
                </a:cxn>
                <a:cxn ang="0">
                  <a:pos x="8" y="15"/>
                </a:cxn>
                <a:cxn ang="0">
                  <a:pos x="6" y="14"/>
                </a:cxn>
                <a:cxn ang="0">
                  <a:pos x="4" y="13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2" y="6"/>
                </a:cxn>
                <a:cxn ang="0">
                  <a:pos x="14" y="7"/>
                </a:cxn>
                <a:cxn ang="0">
                  <a:pos x="14" y="8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4" y="13"/>
                </a:cxn>
                <a:cxn ang="0">
                  <a:pos x="14" y="14"/>
                </a:cxn>
                <a:cxn ang="0">
                  <a:pos x="12" y="15"/>
                </a:cxn>
                <a:cxn ang="0">
                  <a:pos x="9" y="15"/>
                </a:cxn>
                <a:cxn ang="0">
                  <a:pos x="9" y="15"/>
                </a:cxn>
                <a:cxn ang="0">
                  <a:pos x="0" y="1"/>
                </a:cxn>
                <a:cxn ang="0">
                  <a:pos x="0" y="30"/>
                </a:cxn>
                <a:cxn ang="0">
                  <a:pos x="4" y="30"/>
                </a:cxn>
                <a:cxn ang="0">
                  <a:pos x="4" y="18"/>
                </a:cxn>
                <a:cxn ang="0">
                  <a:pos x="4" y="18"/>
                </a:cxn>
                <a:cxn ang="0">
                  <a:pos x="7" y="19"/>
                </a:cxn>
                <a:cxn ang="0">
                  <a:pos x="8" y="20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15" y="20"/>
                </a:cxn>
                <a:cxn ang="0">
                  <a:pos x="18" y="18"/>
                </a:cxn>
                <a:cxn ang="0">
                  <a:pos x="20" y="14"/>
                </a:cxn>
                <a:cxn ang="0">
                  <a:pos x="20" y="11"/>
                </a:cxn>
                <a:cxn ang="0">
                  <a:pos x="20" y="11"/>
                </a:cxn>
                <a:cxn ang="0">
                  <a:pos x="20" y="6"/>
                </a:cxn>
                <a:cxn ang="0">
                  <a:pos x="18" y="3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4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0" h="30">
                  <a:moveTo>
                    <a:pt x="9" y="15"/>
                  </a:moveTo>
                  <a:lnTo>
                    <a:pt x="9" y="15"/>
                  </a:lnTo>
                  <a:lnTo>
                    <a:pt x="8" y="15"/>
                  </a:lnTo>
                  <a:lnTo>
                    <a:pt x="6" y="14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8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2" y="15"/>
                  </a:lnTo>
                  <a:lnTo>
                    <a:pt x="9" y="15"/>
                  </a:lnTo>
                  <a:lnTo>
                    <a:pt x="9" y="15"/>
                  </a:lnTo>
                  <a:close/>
                  <a:moveTo>
                    <a:pt x="0" y="1"/>
                  </a:moveTo>
                  <a:lnTo>
                    <a:pt x="0" y="30"/>
                  </a:lnTo>
                  <a:lnTo>
                    <a:pt x="4" y="30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8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5" y="20"/>
                  </a:lnTo>
                  <a:lnTo>
                    <a:pt x="18" y="18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6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5" name="Freeform 22"/>
            <p:cNvSpPr>
              <a:spLocks noEditPoints="1"/>
            </p:cNvSpPr>
            <p:nvPr userDrawn="1"/>
          </p:nvSpPr>
          <p:spPr bwMode="auto">
            <a:xfrm>
              <a:off x="8529492" y="6731000"/>
              <a:ext cx="11728" cy="11112"/>
            </a:xfrm>
            <a:custGeom>
              <a:avLst/>
              <a:gdLst/>
              <a:ahLst/>
              <a:cxnLst>
                <a:cxn ang="0">
                  <a:pos x="11" y="15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6" y="14"/>
                </a:cxn>
                <a:cxn ang="0">
                  <a:pos x="6" y="13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6" y="8"/>
                </a:cxn>
                <a:cxn ang="0">
                  <a:pos x="6" y="7"/>
                </a:cxn>
                <a:cxn ang="0">
                  <a:pos x="9" y="6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2" y="6"/>
                </a:cxn>
                <a:cxn ang="0">
                  <a:pos x="15" y="7"/>
                </a:cxn>
                <a:cxn ang="0">
                  <a:pos x="16" y="8"/>
                </a:cxn>
                <a:cxn ang="0">
                  <a:pos x="16" y="11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2" y="15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3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3" y="18"/>
                </a:cxn>
                <a:cxn ang="0">
                  <a:pos x="5" y="20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2" y="20"/>
                </a:cxn>
                <a:cxn ang="0">
                  <a:pos x="16" y="18"/>
                </a:cxn>
                <a:cxn ang="0">
                  <a:pos x="16" y="20"/>
                </a:cxn>
                <a:cxn ang="0">
                  <a:pos x="21" y="20"/>
                </a:cxn>
                <a:cxn ang="0">
                  <a:pos x="21" y="1"/>
                </a:cxn>
                <a:cxn ang="0">
                  <a:pos x="16" y="1"/>
                </a:cxn>
                <a:cxn ang="0">
                  <a:pos x="16" y="3"/>
                </a:cxn>
                <a:cxn ang="0">
                  <a:pos x="16" y="3"/>
                </a:cxn>
              </a:cxnLst>
              <a:rect l="0" t="0" r="r" b="b"/>
              <a:pathLst>
                <a:path w="21" h="20">
                  <a:moveTo>
                    <a:pt x="11" y="15"/>
                  </a:moveTo>
                  <a:lnTo>
                    <a:pt x="11" y="15"/>
                  </a:lnTo>
                  <a:lnTo>
                    <a:pt x="9" y="15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8"/>
                  </a:lnTo>
                  <a:lnTo>
                    <a:pt x="6" y="7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6"/>
                  </a:lnTo>
                  <a:lnTo>
                    <a:pt x="15" y="7"/>
                  </a:lnTo>
                  <a:lnTo>
                    <a:pt x="16" y="8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close/>
                  <a:moveTo>
                    <a:pt x="16" y="3"/>
                  </a:moveTo>
                  <a:lnTo>
                    <a:pt x="16" y="3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3" y="18"/>
                  </a:lnTo>
                  <a:lnTo>
                    <a:pt x="5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6" y="18"/>
                  </a:lnTo>
                  <a:lnTo>
                    <a:pt x="16" y="20"/>
                  </a:lnTo>
                  <a:lnTo>
                    <a:pt x="21" y="20"/>
                  </a:lnTo>
                  <a:lnTo>
                    <a:pt x="21" y="1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8554414" y="6732587"/>
              <a:ext cx="13195" cy="9525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1" y="0"/>
                </a:cxn>
                <a:cxn ang="0">
                  <a:pos x="8" y="0"/>
                </a:cxn>
                <a:cxn ang="0">
                  <a:pos x="12" y="5"/>
                </a:cxn>
                <a:cxn ang="0">
                  <a:pos x="15" y="0"/>
                </a:cxn>
                <a:cxn ang="0">
                  <a:pos x="23" y="0"/>
                </a:cxn>
                <a:cxn ang="0">
                  <a:pos x="15" y="8"/>
                </a:cxn>
                <a:cxn ang="0">
                  <a:pos x="24" y="19"/>
                </a:cxn>
                <a:cxn ang="0">
                  <a:pos x="18" y="19"/>
                </a:cxn>
                <a:cxn ang="0">
                  <a:pos x="12" y="12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4" h="19">
                  <a:moveTo>
                    <a:pt x="8" y="8"/>
                  </a:moveTo>
                  <a:lnTo>
                    <a:pt x="1" y="0"/>
                  </a:lnTo>
                  <a:lnTo>
                    <a:pt x="8" y="0"/>
                  </a:lnTo>
                  <a:lnTo>
                    <a:pt x="12" y="5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15" y="8"/>
                  </a:lnTo>
                  <a:lnTo>
                    <a:pt x="24" y="19"/>
                  </a:lnTo>
                  <a:lnTo>
                    <a:pt x="18" y="19"/>
                  </a:lnTo>
                  <a:lnTo>
                    <a:pt x="12" y="12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8580802" y="6731000"/>
              <a:ext cx="10263" cy="11112"/>
            </a:xfrm>
            <a:custGeom>
              <a:avLst/>
              <a:gdLst/>
              <a:ahLst/>
              <a:cxnLst>
                <a:cxn ang="0">
                  <a:pos x="11" y="15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7" y="14"/>
                </a:cxn>
                <a:cxn ang="0">
                  <a:pos x="6" y="13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6" y="8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3" y="6"/>
                </a:cxn>
                <a:cxn ang="0">
                  <a:pos x="15" y="7"/>
                </a:cxn>
                <a:cxn ang="0">
                  <a:pos x="17" y="8"/>
                </a:cxn>
                <a:cxn ang="0">
                  <a:pos x="17" y="11"/>
                </a:cxn>
                <a:cxn ang="0">
                  <a:pos x="17" y="11"/>
                </a:cxn>
                <a:cxn ang="0">
                  <a:pos x="17" y="13"/>
                </a:cxn>
                <a:cxn ang="0">
                  <a:pos x="15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7" y="1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" y="14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7" y="20"/>
                </a:cxn>
                <a:cxn ang="0">
                  <a:pos x="11" y="20"/>
                </a:cxn>
                <a:cxn ang="0">
                  <a:pos x="11" y="20"/>
                </a:cxn>
                <a:cxn ang="0">
                  <a:pos x="15" y="20"/>
                </a:cxn>
                <a:cxn ang="0">
                  <a:pos x="19" y="18"/>
                </a:cxn>
                <a:cxn ang="0">
                  <a:pos x="19" y="18"/>
                </a:cxn>
                <a:cxn ang="0">
                  <a:pos x="21" y="14"/>
                </a:cxn>
                <a:cxn ang="0">
                  <a:pos x="23" y="11"/>
                </a:cxn>
                <a:cxn ang="0">
                  <a:pos x="23" y="11"/>
                </a:cxn>
                <a:cxn ang="0">
                  <a:pos x="21" y="6"/>
                </a:cxn>
                <a:cxn ang="0">
                  <a:pos x="19" y="3"/>
                </a:cxn>
                <a:cxn ang="0">
                  <a:pos x="19" y="3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3" h="20">
                  <a:moveTo>
                    <a:pt x="11" y="15"/>
                  </a:moveTo>
                  <a:lnTo>
                    <a:pt x="11" y="15"/>
                  </a:lnTo>
                  <a:lnTo>
                    <a:pt x="9" y="15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8"/>
                  </a:lnTo>
                  <a:lnTo>
                    <a:pt x="7" y="7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3" y="6"/>
                  </a:lnTo>
                  <a:lnTo>
                    <a:pt x="15" y="7"/>
                  </a:lnTo>
                  <a:lnTo>
                    <a:pt x="17" y="8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3" y="15"/>
                  </a:lnTo>
                  <a:lnTo>
                    <a:pt x="11" y="15"/>
                  </a:lnTo>
                  <a:lnTo>
                    <a:pt x="11" y="15"/>
                  </a:lnTo>
                  <a:close/>
                  <a:moveTo>
                    <a:pt x="11" y="0"/>
                  </a:moveTo>
                  <a:lnTo>
                    <a:pt x="11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5" y="20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21" y="14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1" y="6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8" name="Freeform 25"/>
            <p:cNvSpPr>
              <a:spLocks noEditPoints="1"/>
            </p:cNvSpPr>
            <p:nvPr userDrawn="1"/>
          </p:nvSpPr>
          <p:spPr bwMode="auto">
            <a:xfrm>
              <a:off x="8605725" y="6732587"/>
              <a:ext cx="7330" cy="95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13" y="2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3" y="7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6" y="13"/>
                </a:cxn>
                <a:cxn ang="0">
                  <a:pos x="14" y="15"/>
                </a:cxn>
                <a:cxn ang="0">
                  <a:pos x="13" y="18"/>
                </a:cxn>
                <a:cxn ang="0">
                  <a:pos x="13" y="18"/>
                </a:cxn>
                <a:cxn ang="0">
                  <a:pos x="11" y="19"/>
                </a:cxn>
                <a:cxn ang="0">
                  <a:pos x="10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5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10" y="14"/>
                </a:cxn>
                <a:cxn ang="0">
                  <a:pos x="10" y="14"/>
                </a:cxn>
                <a:cxn ang="0">
                  <a:pos x="10" y="13"/>
                </a:cxn>
                <a:cxn ang="0">
                  <a:pos x="10" y="13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5" y="11"/>
                </a:cxn>
                <a:cxn ang="0">
                  <a:pos x="5" y="14"/>
                </a:cxn>
                <a:cxn ang="0">
                  <a:pos x="7" y="14"/>
                </a:cxn>
                <a:cxn ang="0">
                  <a:pos x="7" y="14"/>
                </a:cxn>
              </a:cxnLst>
              <a:rect l="0" t="0" r="r" b="b"/>
              <a:pathLst>
                <a:path w="16" h="19">
                  <a:moveTo>
                    <a:pt x="8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3" y="7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4" y="15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close/>
                  <a:moveTo>
                    <a:pt x="7" y="7"/>
                  </a:moveTo>
                  <a:lnTo>
                    <a:pt x="7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5" y="4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7"/>
                  </a:lnTo>
                  <a:close/>
                  <a:moveTo>
                    <a:pt x="7" y="14"/>
                  </a:moveTo>
                  <a:lnTo>
                    <a:pt x="7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9" name="Freeform 26"/>
            <p:cNvSpPr>
              <a:spLocks noEditPoints="1"/>
            </p:cNvSpPr>
            <p:nvPr userDrawn="1"/>
          </p:nvSpPr>
          <p:spPr bwMode="auto">
            <a:xfrm>
              <a:off x="8627714" y="6731000"/>
              <a:ext cx="11728" cy="11112"/>
            </a:xfrm>
            <a:custGeom>
              <a:avLst/>
              <a:gdLst/>
              <a:ahLst/>
              <a:cxnLst>
                <a:cxn ang="0">
                  <a:pos x="11" y="15"/>
                </a:cxn>
                <a:cxn ang="0">
                  <a:pos x="11" y="15"/>
                </a:cxn>
                <a:cxn ang="0">
                  <a:pos x="8" y="15"/>
                </a:cxn>
                <a:cxn ang="0">
                  <a:pos x="7" y="14"/>
                </a:cxn>
                <a:cxn ang="0">
                  <a:pos x="6" y="13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6" y="8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3" y="6"/>
                </a:cxn>
                <a:cxn ang="0">
                  <a:pos x="14" y="7"/>
                </a:cxn>
                <a:cxn ang="0">
                  <a:pos x="15" y="8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5" y="13"/>
                </a:cxn>
                <a:cxn ang="0">
                  <a:pos x="14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5" y="3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" y="14"/>
                </a:cxn>
                <a:cxn ang="0">
                  <a:pos x="2" y="18"/>
                </a:cxn>
                <a:cxn ang="0">
                  <a:pos x="6" y="20"/>
                </a:cxn>
                <a:cxn ang="0">
                  <a:pos x="9" y="20"/>
                </a:cxn>
                <a:cxn ang="0">
                  <a:pos x="9" y="20"/>
                </a:cxn>
                <a:cxn ang="0">
                  <a:pos x="12" y="20"/>
                </a:cxn>
                <a:cxn ang="0">
                  <a:pos x="15" y="18"/>
                </a:cxn>
                <a:cxn ang="0">
                  <a:pos x="15" y="20"/>
                </a:cxn>
                <a:cxn ang="0">
                  <a:pos x="21" y="20"/>
                </a:cxn>
                <a:cxn ang="0">
                  <a:pos x="21" y="1"/>
                </a:cxn>
                <a:cxn ang="0">
                  <a:pos x="15" y="1"/>
                </a:cxn>
                <a:cxn ang="0">
                  <a:pos x="15" y="3"/>
                </a:cxn>
                <a:cxn ang="0">
                  <a:pos x="15" y="3"/>
                </a:cxn>
              </a:cxnLst>
              <a:rect l="0" t="0" r="r" b="b"/>
              <a:pathLst>
                <a:path w="21" h="20">
                  <a:moveTo>
                    <a:pt x="11" y="15"/>
                  </a:moveTo>
                  <a:lnTo>
                    <a:pt x="11" y="15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3" y="6"/>
                  </a:lnTo>
                  <a:lnTo>
                    <a:pt x="14" y="7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3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1" y="15"/>
                  </a:lnTo>
                  <a:lnTo>
                    <a:pt x="11" y="15"/>
                  </a:lnTo>
                  <a:close/>
                  <a:moveTo>
                    <a:pt x="15" y="3"/>
                  </a:move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2" y="18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21" y="20"/>
                  </a:lnTo>
                  <a:lnTo>
                    <a:pt x="21" y="1"/>
                  </a:lnTo>
                  <a:lnTo>
                    <a:pt x="15" y="1"/>
                  </a:lnTo>
                  <a:lnTo>
                    <a:pt x="15" y="3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8651170" y="6732587"/>
              <a:ext cx="10263" cy="9525"/>
            </a:xfrm>
            <a:custGeom>
              <a:avLst/>
              <a:gdLst/>
              <a:ahLst/>
              <a:cxnLst>
                <a:cxn ang="0">
                  <a:pos x="11" y="8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0" y="4"/>
                </a:cxn>
                <a:cxn ang="0">
                  <a:pos x="11" y="4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0" y="19"/>
                </a:cxn>
                <a:cxn ang="0">
                  <a:pos x="6" y="19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9"/>
                </a:cxn>
                <a:cxn ang="0">
                  <a:pos x="17" y="19"/>
                </a:cxn>
                <a:cxn ang="0">
                  <a:pos x="17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2" y="8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5" y="12"/>
                </a:cxn>
                <a:cxn ang="0">
                  <a:pos x="6" y="12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7" h="19">
                  <a:moveTo>
                    <a:pt x="11" y="8"/>
                  </a:moveTo>
                  <a:lnTo>
                    <a:pt x="10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11" y="8"/>
                  </a:lnTo>
                  <a:close/>
                  <a:moveTo>
                    <a:pt x="0" y="19"/>
                  </a:moveTo>
                  <a:lnTo>
                    <a:pt x="6" y="19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8693685" y="6732587"/>
              <a:ext cx="8796" cy="952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7"/>
                </a:cxn>
                <a:cxn ang="0">
                  <a:pos x="12" y="0"/>
                </a:cxn>
                <a:cxn ang="0">
                  <a:pos x="19" y="0"/>
                </a:cxn>
                <a:cxn ang="0">
                  <a:pos x="11" y="8"/>
                </a:cxn>
                <a:cxn ang="0">
                  <a:pos x="19" y="19"/>
                </a:cxn>
                <a:cxn ang="0">
                  <a:pos x="13" y="19"/>
                </a:cxn>
                <a:cxn ang="0">
                  <a:pos x="6" y="11"/>
                </a:cxn>
                <a:cxn ang="0">
                  <a:pos x="5" y="12"/>
                </a:cxn>
                <a:cxn ang="0">
                  <a:pos x="5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9" h="19">
                  <a:moveTo>
                    <a:pt x="5" y="0"/>
                  </a:moveTo>
                  <a:lnTo>
                    <a:pt x="5" y="7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11" y="8"/>
                  </a:lnTo>
                  <a:lnTo>
                    <a:pt x="19" y="19"/>
                  </a:lnTo>
                  <a:lnTo>
                    <a:pt x="13" y="19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" name="Freeform 29"/>
            <p:cNvSpPr>
              <a:spLocks noEditPoints="1"/>
            </p:cNvSpPr>
            <p:nvPr userDrawn="1"/>
          </p:nvSpPr>
          <p:spPr bwMode="auto">
            <a:xfrm>
              <a:off x="8715675" y="6731000"/>
              <a:ext cx="10263" cy="11112"/>
            </a:xfrm>
            <a:custGeom>
              <a:avLst/>
              <a:gdLst/>
              <a:ahLst/>
              <a:cxnLst>
                <a:cxn ang="0">
                  <a:pos x="11" y="15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8" y="14"/>
                </a:cxn>
                <a:cxn ang="0">
                  <a:pos x="6" y="13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6" y="8"/>
                </a:cxn>
                <a:cxn ang="0">
                  <a:pos x="8" y="7"/>
                </a:cxn>
                <a:cxn ang="0">
                  <a:pos x="9" y="6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4" y="6"/>
                </a:cxn>
                <a:cxn ang="0">
                  <a:pos x="15" y="7"/>
                </a:cxn>
                <a:cxn ang="0">
                  <a:pos x="16" y="8"/>
                </a:cxn>
                <a:cxn ang="0">
                  <a:pos x="17" y="11"/>
                </a:cxn>
                <a:cxn ang="0">
                  <a:pos x="17" y="11"/>
                </a:cxn>
                <a:cxn ang="0">
                  <a:pos x="16" y="13"/>
                </a:cxn>
                <a:cxn ang="0">
                  <a:pos x="15" y="14"/>
                </a:cxn>
                <a:cxn ang="0">
                  <a:pos x="14" y="15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6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2" y="14"/>
                </a:cxn>
                <a:cxn ang="0">
                  <a:pos x="4" y="18"/>
                </a:cxn>
                <a:cxn ang="0">
                  <a:pos x="4" y="18"/>
                </a:cxn>
                <a:cxn ang="0">
                  <a:pos x="6" y="20"/>
                </a:cxn>
                <a:cxn ang="0">
                  <a:pos x="11" y="20"/>
                </a:cxn>
                <a:cxn ang="0">
                  <a:pos x="11" y="20"/>
                </a:cxn>
                <a:cxn ang="0">
                  <a:pos x="16" y="20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1" y="14"/>
                </a:cxn>
                <a:cxn ang="0">
                  <a:pos x="22" y="11"/>
                </a:cxn>
                <a:cxn ang="0">
                  <a:pos x="22" y="11"/>
                </a:cxn>
                <a:cxn ang="0">
                  <a:pos x="21" y="6"/>
                </a:cxn>
                <a:cxn ang="0">
                  <a:pos x="20" y="3"/>
                </a:cxn>
                <a:cxn ang="0">
                  <a:pos x="20" y="3"/>
                </a:cxn>
                <a:cxn ang="0">
                  <a:pos x="16" y="1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2" h="20">
                  <a:moveTo>
                    <a:pt x="11" y="15"/>
                  </a:moveTo>
                  <a:lnTo>
                    <a:pt x="11" y="15"/>
                  </a:lnTo>
                  <a:lnTo>
                    <a:pt x="9" y="15"/>
                  </a:lnTo>
                  <a:lnTo>
                    <a:pt x="8" y="14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8"/>
                  </a:lnTo>
                  <a:lnTo>
                    <a:pt x="8" y="7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4" y="6"/>
                  </a:lnTo>
                  <a:lnTo>
                    <a:pt x="15" y="7"/>
                  </a:lnTo>
                  <a:lnTo>
                    <a:pt x="16" y="8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5"/>
                  </a:lnTo>
                  <a:lnTo>
                    <a:pt x="11" y="15"/>
                  </a:lnTo>
                  <a:lnTo>
                    <a:pt x="11" y="15"/>
                  </a:lnTo>
                  <a:close/>
                  <a:moveTo>
                    <a:pt x="11" y="0"/>
                  </a:moveTo>
                  <a:lnTo>
                    <a:pt x="11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6" y="2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1" y="14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1" y="6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Freeform 30"/>
            <p:cNvSpPr>
              <a:spLocks/>
            </p:cNvSpPr>
            <p:nvPr userDrawn="1"/>
          </p:nvSpPr>
          <p:spPr bwMode="auto">
            <a:xfrm>
              <a:off x="8740597" y="6731000"/>
              <a:ext cx="13194" cy="1111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0"/>
                </a:cxn>
                <a:cxn ang="0">
                  <a:pos x="12" y="12"/>
                </a:cxn>
                <a:cxn ang="0">
                  <a:pos x="17" y="0"/>
                </a:cxn>
                <a:cxn ang="0">
                  <a:pos x="22" y="0"/>
                </a:cxn>
                <a:cxn ang="0">
                  <a:pos x="25" y="20"/>
                </a:cxn>
                <a:cxn ang="0">
                  <a:pos x="19" y="20"/>
                </a:cxn>
                <a:cxn ang="0">
                  <a:pos x="18" y="9"/>
                </a:cxn>
                <a:cxn ang="0">
                  <a:pos x="13" y="20"/>
                </a:cxn>
                <a:cxn ang="0">
                  <a:pos x="11" y="20"/>
                </a:cxn>
                <a:cxn ang="0">
                  <a:pos x="6" y="9"/>
                </a:cxn>
                <a:cxn ang="0">
                  <a:pos x="5" y="20"/>
                </a:cxn>
                <a:cxn ang="0">
                  <a:pos x="0" y="2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5" h="20">
                  <a:moveTo>
                    <a:pt x="2" y="0"/>
                  </a:moveTo>
                  <a:lnTo>
                    <a:pt x="7" y="0"/>
                  </a:lnTo>
                  <a:lnTo>
                    <a:pt x="12" y="12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20"/>
                  </a:lnTo>
                  <a:lnTo>
                    <a:pt x="19" y="20"/>
                  </a:lnTo>
                  <a:lnTo>
                    <a:pt x="18" y="9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6" y="9"/>
                  </a:lnTo>
                  <a:lnTo>
                    <a:pt x="5" y="20"/>
                  </a:lnTo>
                  <a:lnTo>
                    <a:pt x="0" y="2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" name="Freeform 31"/>
            <p:cNvSpPr>
              <a:spLocks/>
            </p:cNvSpPr>
            <p:nvPr userDrawn="1"/>
          </p:nvSpPr>
          <p:spPr bwMode="auto">
            <a:xfrm>
              <a:off x="8765519" y="6732587"/>
              <a:ext cx="10263" cy="952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19"/>
                </a:cxn>
                <a:cxn ang="0">
                  <a:pos x="12" y="19"/>
                </a:cxn>
                <a:cxn ang="0">
                  <a:pos x="12" y="5"/>
                </a:cxn>
                <a:cxn ang="0">
                  <a:pos x="5" y="5"/>
                </a:cxn>
                <a:cxn ang="0">
                  <a:pos x="5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18" h="19">
                  <a:moveTo>
                    <a:pt x="18" y="0"/>
                  </a:moveTo>
                  <a:lnTo>
                    <a:pt x="18" y="19"/>
                  </a:lnTo>
                  <a:lnTo>
                    <a:pt x="12" y="19"/>
                  </a:lnTo>
                  <a:lnTo>
                    <a:pt x="12" y="5"/>
                  </a:lnTo>
                  <a:lnTo>
                    <a:pt x="5" y="5"/>
                  </a:lnTo>
                  <a:lnTo>
                    <a:pt x="5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5" name="Freeform 32"/>
            <p:cNvSpPr>
              <a:spLocks noEditPoints="1"/>
            </p:cNvSpPr>
            <p:nvPr userDrawn="1"/>
          </p:nvSpPr>
          <p:spPr bwMode="auto">
            <a:xfrm>
              <a:off x="8790442" y="6731000"/>
              <a:ext cx="10262" cy="11112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20" y="1"/>
                </a:cxn>
                <a:cxn ang="0">
                  <a:pos x="20" y="20"/>
                </a:cxn>
                <a:cxn ang="0">
                  <a:pos x="15" y="20"/>
                </a:cxn>
                <a:cxn ang="0">
                  <a:pos x="15" y="18"/>
                </a:cxn>
                <a:cxn ang="0">
                  <a:pos x="15" y="18"/>
                </a:cxn>
                <a:cxn ang="0">
                  <a:pos x="12" y="20"/>
                </a:cxn>
                <a:cxn ang="0">
                  <a:pos x="9" y="20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2" y="18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1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2" y="1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5" y="1"/>
                </a:cxn>
                <a:cxn ang="0">
                  <a:pos x="15" y="1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5" y="8"/>
                </a:cxn>
                <a:cxn ang="0">
                  <a:pos x="14" y="7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8" y="6"/>
                </a:cxn>
                <a:cxn ang="0">
                  <a:pos x="7" y="7"/>
                </a:cxn>
                <a:cxn ang="0">
                  <a:pos x="6" y="8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6" y="13"/>
                </a:cxn>
                <a:cxn ang="0">
                  <a:pos x="7" y="14"/>
                </a:cxn>
                <a:cxn ang="0">
                  <a:pos x="8" y="15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3" y="15"/>
                </a:cxn>
                <a:cxn ang="0">
                  <a:pos x="14" y="14"/>
                </a:cxn>
                <a:cxn ang="0">
                  <a:pos x="15" y="13"/>
                </a:cxn>
                <a:cxn ang="0">
                  <a:pos x="15" y="11"/>
                </a:cxn>
                <a:cxn ang="0">
                  <a:pos x="15" y="11"/>
                </a:cxn>
              </a:cxnLst>
              <a:rect l="0" t="0" r="r" b="b"/>
              <a:pathLst>
                <a:path w="20" h="20">
                  <a:moveTo>
                    <a:pt x="15" y="1"/>
                  </a:moveTo>
                  <a:lnTo>
                    <a:pt x="20" y="1"/>
                  </a:lnTo>
                  <a:lnTo>
                    <a:pt x="20" y="20"/>
                  </a:lnTo>
                  <a:lnTo>
                    <a:pt x="15" y="20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2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5" y="1"/>
                  </a:lnTo>
                  <a:close/>
                  <a:moveTo>
                    <a:pt x="15" y="11"/>
                  </a:moveTo>
                  <a:lnTo>
                    <a:pt x="15" y="11"/>
                  </a:lnTo>
                  <a:lnTo>
                    <a:pt x="15" y="8"/>
                  </a:lnTo>
                  <a:lnTo>
                    <a:pt x="14" y="7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8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" name="Freeform 33"/>
            <p:cNvSpPr>
              <a:spLocks/>
            </p:cNvSpPr>
            <p:nvPr userDrawn="1"/>
          </p:nvSpPr>
          <p:spPr bwMode="auto">
            <a:xfrm>
              <a:off x="8815363" y="6732587"/>
              <a:ext cx="10263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13" y="6"/>
                </a:cxn>
                <a:cxn ang="0">
                  <a:pos x="13" y="0"/>
                </a:cxn>
                <a:cxn ang="0">
                  <a:pos x="18" y="0"/>
                </a:cxn>
                <a:cxn ang="0">
                  <a:pos x="18" y="19"/>
                </a:cxn>
                <a:cxn ang="0">
                  <a:pos x="13" y="19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19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8" y="19"/>
                  </a:lnTo>
                  <a:lnTo>
                    <a:pt x="13" y="19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" name="Freeform 34"/>
            <p:cNvSpPr>
              <a:spLocks/>
            </p:cNvSpPr>
            <p:nvPr userDrawn="1"/>
          </p:nvSpPr>
          <p:spPr bwMode="auto">
            <a:xfrm>
              <a:off x="8838819" y="6732587"/>
              <a:ext cx="11728" cy="95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12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19" y="19"/>
                </a:cxn>
                <a:cxn ang="0">
                  <a:pos x="15" y="19"/>
                </a:cxn>
                <a:cxn ang="0">
                  <a:pos x="15" y="7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9" h="19">
                  <a:moveTo>
                    <a:pt x="6" y="0"/>
                  </a:moveTo>
                  <a:lnTo>
                    <a:pt x="6" y="12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5" y="7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8" name="Freeform 35"/>
            <p:cNvSpPr>
              <a:spLocks noEditPoints="1"/>
            </p:cNvSpPr>
            <p:nvPr userDrawn="1"/>
          </p:nvSpPr>
          <p:spPr bwMode="auto">
            <a:xfrm>
              <a:off x="8865208" y="6732587"/>
              <a:ext cx="7331" cy="9525"/>
            </a:xfrm>
            <a:custGeom>
              <a:avLst/>
              <a:gdLst/>
              <a:ahLst/>
              <a:cxnLst>
                <a:cxn ang="0">
                  <a:pos x="11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8" y="4"/>
                </a:cxn>
                <a:cxn ang="0">
                  <a:pos x="11" y="4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0" y="19"/>
                </a:cxn>
                <a:cxn ang="0">
                  <a:pos x="6" y="19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9"/>
                </a:cxn>
                <a:cxn ang="0">
                  <a:pos x="17" y="19"/>
                </a:cxn>
                <a:cxn ang="0">
                  <a:pos x="17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8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3" y="12"/>
                </a:cxn>
                <a:cxn ang="0">
                  <a:pos x="5" y="12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7" h="19">
                  <a:moveTo>
                    <a:pt x="11" y="8"/>
                  </a:move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11" y="8"/>
                  </a:lnTo>
                  <a:close/>
                  <a:moveTo>
                    <a:pt x="0" y="19"/>
                  </a:moveTo>
                  <a:lnTo>
                    <a:pt x="6" y="19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1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4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8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9" name="Freeform 36"/>
            <p:cNvSpPr>
              <a:spLocks/>
            </p:cNvSpPr>
            <p:nvPr userDrawn="1"/>
          </p:nvSpPr>
          <p:spPr bwMode="auto">
            <a:xfrm>
              <a:off x="8535356" y="6692900"/>
              <a:ext cx="19058" cy="26987"/>
            </a:xfrm>
            <a:custGeom>
              <a:avLst/>
              <a:gdLst/>
              <a:ahLst/>
              <a:cxnLst>
                <a:cxn ang="0">
                  <a:pos x="37" y="46"/>
                </a:cxn>
                <a:cxn ang="0">
                  <a:pos x="37" y="46"/>
                </a:cxn>
                <a:cxn ang="0">
                  <a:pos x="32" y="48"/>
                </a:cxn>
                <a:cxn ang="0">
                  <a:pos x="25" y="49"/>
                </a:cxn>
                <a:cxn ang="0">
                  <a:pos x="25" y="49"/>
                </a:cxn>
                <a:cxn ang="0">
                  <a:pos x="20" y="48"/>
                </a:cxn>
                <a:cxn ang="0">
                  <a:pos x="15" y="47"/>
                </a:cxn>
                <a:cxn ang="0">
                  <a:pos x="11" y="44"/>
                </a:cxn>
                <a:cxn ang="0">
                  <a:pos x="8" y="42"/>
                </a:cxn>
                <a:cxn ang="0">
                  <a:pos x="8" y="42"/>
                </a:cxn>
                <a:cxn ang="0">
                  <a:pos x="5" y="38"/>
                </a:cxn>
                <a:cxn ang="0">
                  <a:pos x="2" y="34"/>
                </a:cxn>
                <a:cxn ang="0">
                  <a:pos x="1" y="29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" y="18"/>
                </a:cxn>
                <a:cxn ang="0">
                  <a:pos x="2" y="13"/>
                </a:cxn>
                <a:cxn ang="0">
                  <a:pos x="5" y="1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2" y="4"/>
                </a:cxn>
                <a:cxn ang="0">
                  <a:pos x="15" y="1"/>
                </a:cxn>
                <a:cxn ang="0">
                  <a:pos x="20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31" y="0"/>
                </a:cxn>
                <a:cxn ang="0">
                  <a:pos x="37" y="3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33" y="11"/>
                </a:cxn>
                <a:cxn ang="0">
                  <a:pos x="31" y="9"/>
                </a:cxn>
                <a:cxn ang="0">
                  <a:pos x="26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19" y="10"/>
                </a:cxn>
                <a:cxn ang="0">
                  <a:pos x="14" y="13"/>
                </a:cxn>
                <a:cxn ang="0">
                  <a:pos x="11" y="18"/>
                </a:cxn>
                <a:cxn ang="0">
                  <a:pos x="9" y="24"/>
                </a:cxn>
                <a:cxn ang="0">
                  <a:pos x="9" y="24"/>
                </a:cxn>
                <a:cxn ang="0">
                  <a:pos x="11" y="28"/>
                </a:cxn>
                <a:cxn ang="0">
                  <a:pos x="11" y="31"/>
                </a:cxn>
                <a:cxn ang="0">
                  <a:pos x="15" y="36"/>
                </a:cxn>
                <a:cxn ang="0">
                  <a:pos x="20" y="40"/>
                </a:cxn>
                <a:cxn ang="0">
                  <a:pos x="26" y="41"/>
                </a:cxn>
                <a:cxn ang="0">
                  <a:pos x="26" y="41"/>
                </a:cxn>
                <a:cxn ang="0">
                  <a:pos x="32" y="40"/>
                </a:cxn>
                <a:cxn ang="0">
                  <a:pos x="37" y="35"/>
                </a:cxn>
                <a:cxn ang="0">
                  <a:pos x="37" y="46"/>
                </a:cxn>
                <a:cxn ang="0">
                  <a:pos x="37" y="46"/>
                </a:cxn>
              </a:cxnLst>
              <a:rect l="0" t="0" r="r" b="b"/>
              <a:pathLst>
                <a:path w="37" h="49">
                  <a:moveTo>
                    <a:pt x="37" y="46"/>
                  </a:moveTo>
                  <a:lnTo>
                    <a:pt x="37" y="46"/>
                  </a:lnTo>
                  <a:lnTo>
                    <a:pt x="32" y="48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20" y="48"/>
                  </a:lnTo>
                  <a:lnTo>
                    <a:pt x="15" y="47"/>
                  </a:lnTo>
                  <a:lnTo>
                    <a:pt x="11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5" y="38"/>
                  </a:lnTo>
                  <a:lnTo>
                    <a:pt x="2" y="34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2" y="13"/>
                  </a:lnTo>
                  <a:lnTo>
                    <a:pt x="5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3" y="11"/>
                  </a:lnTo>
                  <a:lnTo>
                    <a:pt x="31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19" y="10"/>
                  </a:lnTo>
                  <a:lnTo>
                    <a:pt x="14" y="13"/>
                  </a:lnTo>
                  <a:lnTo>
                    <a:pt x="11" y="18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11" y="28"/>
                  </a:lnTo>
                  <a:lnTo>
                    <a:pt x="11" y="31"/>
                  </a:lnTo>
                  <a:lnTo>
                    <a:pt x="15" y="36"/>
                  </a:lnTo>
                  <a:lnTo>
                    <a:pt x="20" y="40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32" y="40"/>
                  </a:lnTo>
                  <a:lnTo>
                    <a:pt x="37" y="35"/>
                  </a:lnTo>
                  <a:lnTo>
                    <a:pt x="37" y="46"/>
                  </a:lnTo>
                  <a:lnTo>
                    <a:pt x="37" y="4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0" name="Freeform 37"/>
            <p:cNvSpPr>
              <a:spLocks/>
            </p:cNvSpPr>
            <p:nvPr userDrawn="1"/>
          </p:nvSpPr>
          <p:spPr bwMode="auto">
            <a:xfrm>
              <a:off x="8558812" y="6694487"/>
              <a:ext cx="17592" cy="23813"/>
            </a:xfrm>
            <a:custGeom>
              <a:avLst/>
              <a:gdLst/>
              <a:ahLst/>
              <a:cxnLst>
                <a:cxn ang="0">
                  <a:pos x="21" y="47"/>
                </a:cxn>
                <a:cxn ang="0">
                  <a:pos x="11" y="47"/>
                </a:cxn>
                <a:cxn ang="0">
                  <a:pos x="11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1" y="0"/>
                </a:cxn>
                <a:cxn ang="0">
                  <a:pos x="31" y="8"/>
                </a:cxn>
                <a:cxn ang="0">
                  <a:pos x="21" y="8"/>
                </a:cxn>
                <a:cxn ang="0">
                  <a:pos x="21" y="47"/>
                </a:cxn>
                <a:cxn ang="0">
                  <a:pos x="21" y="47"/>
                </a:cxn>
              </a:cxnLst>
              <a:rect l="0" t="0" r="r" b="b"/>
              <a:pathLst>
                <a:path w="31" h="47">
                  <a:moveTo>
                    <a:pt x="21" y="47"/>
                  </a:moveTo>
                  <a:lnTo>
                    <a:pt x="11" y="47"/>
                  </a:lnTo>
                  <a:lnTo>
                    <a:pt x="11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8"/>
                  </a:lnTo>
                  <a:lnTo>
                    <a:pt x="21" y="8"/>
                  </a:lnTo>
                  <a:lnTo>
                    <a:pt x="21" y="47"/>
                  </a:lnTo>
                  <a:lnTo>
                    <a:pt x="21" y="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" name="Freeform 38"/>
            <p:cNvSpPr>
              <a:spLocks noEditPoints="1"/>
            </p:cNvSpPr>
            <p:nvPr userDrawn="1"/>
          </p:nvSpPr>
          <p:spPr bwMode="auto">
            <a:xfrm>
              <a:off x="8580802" y="6694487"/>
              <a:ext cx="16127" cy="23813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6" y="9"/>
                </a:cxn>
                <a:cxn ang="0">
                  <a:pos x="19" y="10"/>
                </a:cxn>
                <a:cxn ang="0">
                  <a:pos x="19" y="10"/>
                </a:cxn>
                <a:cxn ang="0">
                  <a:pos x="20" y="11"/>
                </a:cxn>
                <a:cxn ang="0">
                  <a:pos x="22" y="15"/>
                </a:cxn>
                <a:cxn ang="0">
                  <a:pos x="22" y="15"/>
                </a:cxn>
                <a:cxn ang="0">
                  <a:pos x="20" y="17"/>
                </a:cxn>
                <a:cxn ang="0">
                  <a:pos x="19" y="21"/>
                </a:cxn>
                <a:cxn ang="0">
                  <a:pos x="19" y="21"/>
                </a:cxn>
                <a:cxn ang="0">
                  <a:pos x="16" y="22"/>
                </a:cxn>
                <a:cxn ang="0">
                  <a:pos x="13" y="22"/>
                </a:cxn>
                <a:cxn ang="0">
                  <a:pos x="8" y="22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0" y="47"/>
                </a:cxn>
                <a:cxn ang="0">
                  <a:pos x="8" y="47"/>
                </a:cxn>
                <a:cxn ang="0">
                  <a:pos x="8" y="29"/>
                </a:cxn>
                <a:cxn ang="0">
                  <a:pos x="16" y="29"/>
                </a:cxn>
                <a:cxn ang="0">
                  <a:pos x="16" y="29"/>
                </a:cxn>
                <a:cxn ang="0">
                  <a:pos x="22" y="28"/>
                </a:cxn>
                <a:cxn ang="0">
                  <a:pos x="28" y="25"/>
                </a:cxn>
                <a:cxn ang="0">
                  <a:pos x="28" y="25"/>
                </a:cxn>
                <a:cxn ang="0">
                  <a:pos x="29" y="22"/>
                </a:cxn>
                <a:cxn ang="0">
                  <a:pos x="30" y="19"/>
                </a:cxn>
                <a:cxn ang="0">
                  <a:pos x="31" y="15"/>
                </a:cxn>
                <a:cxn ang="0">
                  <a:pos x="31" y="15"/>
                </a:cxn>
                <a:cxn ang="0">
                  <a:pos x="30" y="9"/>
                </a:cxn>
                <a:cxn ang="0">
                  <a:pos x="29" y="6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4" y="2"/>
                </a:cxn>
                <a:cxn ang="0">
                  <a:pos x="20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" h="47">
                  <a:moveTo>
                    <a:pt x="8" y="8"/>
                  </a:moveTo>
                  <a:lnTo>
                    <a:pt x="12" y="8"/>
                  </a:lnTo>
                  <a:lnTo>
                    <a:pt x="12" y="8"/>
                  </a:lnTo>
                  <a:lnTo>
                    <a:pt x="16" y="9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20" y="11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0" y="17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6" y="22"/>
                  </a:lnTo>
                  <a:lnTo>
                    <a:pt x="13" y="22"/>
                  </a:lnTo>
                  <a:lnTo>
                    <a:pt x="8" y="22"/>
                  </a:lnTo>
                  <a:lnTo>
                    <a:pt x="8" y="8"/>
                  </a:lnTo>
                  <a:lnTo>
                    <a:pt x="8" y="8"/>
                  </a:lnTo>
                  <a:close/>
                  <a:moveTo>
                    <a:pt x="0" y="0"/>
                  </a:moveTo>
                  <a:lnTo>
                    <a:pt x="0" y="47"/>
                  </a:lnTo>
                  <a:lnTo>
                    <a:pt x="8" y="47"/>
                  </a:lnTo>
                  <a:lnTo>
                    <a:pt x="8" y="29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22" y="28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9" y="22"/>
                  </a:lnTo>
                  <a:lnTo>
                    <a:pt x="30" y="19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2" name="Freeform 39"/>
            <p:cNvSpPr>
              <a:spLocks noEditPoints="1"/>
            </p:cNvSpPr>
            <p:nvPr userDrawn="1"/>
          </p:nvSpPr>
          <p:spPr bwMode="auto">
            <a:xfrm>
              <a:off x="8598394" y="6692900"/>
              <a:ext cx="24923" cy="25400"/>
            </a:xfrm>
            <a:custGeom>
              <a:avLst/>
              <a:gdLst/>
              <a:ahLst/>
              <a:cxnLst>
                <a:cxn ang="0">
                  <a:pos x="16" y="30"/>
                </a:cxn>
                <a:cxn ang="0">
                  <a:pos x="24" y="13"/>
                </a:cxn>
                <a:cxn ang="0">
                  <a:pos x="30" y="30"/>
                </a:cxn>
                <a:cxn ang="0">
                  <a:pos x="16" y="30"/>
                </a:cxn>
                <a:cxn ang="0">
                  <a:pos x="16" y="30"/>
                </a:cxn>
                <a:cxn ang="0">
                  <a:pos x="37" y="48"/>
                </a:cxn>
                <a:cxn ang="0">
                  <a:pos x="48" y="48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0" y="48"/>
                </a:cxn>
                <a:cxn ang="0">
                  <a:pos x="9" y="48"/>
                </a:cxn>
                <a:cxn ang="0">
                  <a:pos x="14" y="38"/>
                </a:cxn>
                <a:cxn ang="0">
                  <a:pos x="33" y="38"/>
                </a:cxn>
                <a:cxn ang="0">
                  <a:pos x="37" y="48"/>
                </a:cxn>
                <a:cxn ang="0">
                  <a:pos x="37" y="48"/>
                </a:cxn>
              </a:cxnLst>
              <a:rect l="0" t="0" r="r" b="b"/>
              <a:pathLst>
                <a:path w="48" h="48">
                  <a:moveTo>
                    <a:pt x="16" y="30"/>
                  </a:moveTo>
                  <a:lnTo>
                    <a:pt x="24" y="13"/>
                  </a:lnTo>
                  <a:lnTo>
                    <a:pt x="30" y="30"/>
                  </a:lnTo>
                  <a:lnTo>
                    <a:pt x="16" y="30"/>
                  </a:lnTo>
                  <a:lnTo>
                    <a:pt x="16" y="30"/>
                  </a:lnTo>
                  <a:close/>
                  <a:moveTo>
                    <a:pt x="37" y="48"/>
                  </a:moveTo>
                  <a:lnTo>
                    <a:pt x="48" y="48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0" y="48"/>
                  </a:lnTo>
                  <a:lnTo>
                    <a:pt x="9" y="48"/>
                  </a:lnTo>
                  <a:lnTo>
                    <a:pt x="14" y="38"/>
                  </a:lnTo>
                  <a:lnTo>
                    <a:pt x="33" y="38"/>
                  </a:lnTo>
                  <a:lnTo>
                    <a:pt x="37" y="48"/>
                  </a:lnTo>
                  <a:lnTo>
                    <a:pt x="37" y="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3" name="Freeform 40"/>
            <p:cNvSpPr>
              <a:spLocks/>
            </p:cNvSpPr>
            <p:nvPr userDrawn="1"/>
          </p:nvSpPr>
          <p:spPr bwMode="auto">
            <a:xfrm>
              <a:off x="8624782" y="6694487"/>
              <a:ext cx="23456" cy="23813"/>
            </a:xfrm>
            <a:custGeom>
              <a:avLst/>
              <a:gdLst/>
              <a:ahLst/>
              <a:cxnLst>
                <a:cxn ang="0">
                  <a:pos x="17" y="22"/>
                </a:cxn>
                <a:cxn ang="0">
                  <a:pos x="3" y="0"/>
                </a:cxn>
                <a:cxn ang="0">
                  <a:pos x="15" y="0"/>
                </a:cxn>
                <a:cxn ang="0">
                  <a:pos x="23" y="15"/>
                </a:cxn>
                <a:cxn ang="0">
                  <a:pos x="31" y="0"/>
                </a:cxn>
                <a:cxn ang="0">
                  <a:pos x="42" y="0"/>
                </a:cxn>
                <a:cxn ang="0">
                  <a:pos x="28" y="22"/>
                </a:cxn>
                <a:cxn ang="0">
                  <a:pos x="44" y="47"/>
                </a:cxn>
                <a:cxn ang="0">
                  <a:pos x="32" y="47"/>
                </a:cxn>
                <a:cxn ang="0">
                  <a:pos x="23" y="29"/>
                </a:cxn>
                <a:cxn ang="0">
                  <a:pos x="11" y="47"/>
                </a:cxn>
                <a:cxn ang="0">
                  <a:pos x="0" y="47"/>
                </a:cxn>
                <a:cxn ang="0">
                  <a:pos x="17" y="22"/>
                </a:cxn>
                <a:cxn ang="0">
                  <a:pos x="17" y="22"/>
                </a:cxn>
              </a:cxnLst>
              <a:rect l="0" t="0" r="r" b="b"/>
              <a:pathLst>
                <a:path w="44" h="47">
                  <a:moveTo>
                    <a:pt x="17" y="22"/>
                  </a:moveTo>
                  <a:lnTo>
                    <a:pt x="3" y="0"/>
                  </a:lnTo>
                  <a:lnTo>
                    <a:pt x="15" y="0"/>
                  </a:lnTo>
                  <a:lnTo>
                    <a:pt x="23" y="15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28" y="22"/>
                  </a:lnTo>
                  <a:lnTo>
                    <a:pt x="44" y="47"/>
                  </a:lnTo>
                  <a:lnTo>
                    <a:pt x="32" y="47"/>
                  </a:lnTo>
                  <a:lnTo>
                    <a:pt x="23" y="29"/>
                  </a:lnTo>
                  <a:lnTo>
                    <a:pt x="11" y="47"/>
                  </a:lnTo>
                  <a:lnTo>
                    <a:pt x="0" y="47"/>
                  </a:lnTo>
                  <a:lnTo>
                    <a:pt x="17" y="22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4" name="Freeform 41"/>
            <p:cNvSpPr>
              <a:spLocks noEditPoints="1"/>
            </p:cNvSpPr>
            <p:nvPr userDrawn="1"/>
          </p:nvSpPr>
          <p:spPr bwMode="auto">
            <a:xfrm>
              <a:off x="8654102" y="6692900"/>
              <a:ext cx="26388" cy="26987"/>
            </a:xfrm>
            <a:custGeom>
              <a:avLst/>
              <a:gdLst/>
              <a:ahLst/>
              <a:cxnLst>
                <a:cxn ang="0">
                  <a:pos x="25" y="41"/>
                </a:cxn>
                <a:cxn ang="0">
                  <a:pos x="25" y="41"/>
                </a:cxn>
                <a:cxn ang="0">
                  <a:pos x="18" y="40"/>
                </a:cxn>
                <a:cxn ang="0">
                  <a:pos x="13" y="36"/>
                </a:cxn>
                <a:cxn ang="0">
                  <a:pos x="11" y="31"/>
                </a:cxn>
                <a:cxn ang="0">
                  <a:pos x="9" y="24"/>
                </a:cxn>
                <a:cxn ang="0">
                  <a:pos x="9" y="24"/>
                </a:cxn>
                <a:cxn ang="0">
                  <a:pos x="11" y="18"/>
                </a:cxn>
                <a:cxn ang="0">
                  <a:pos x="13" y="13"/>
                </a:cxn>
                <a:cxn ang="0">
                  <a:pos x="18" y="10"/>
                </a:cxn>
                <a:cxn ang="0">
                  <a:pos x="25" y="9"/>
                </a:cxn>
                <a:cxn ang="0">
                  <a:pos x="25" y="9"/>
                </a:cxn>
                <a:cxn ang="0">
                  <a:pos x="31" y="10"/>
                </a:cxn>
                <a:cxn ang="0">
                  <a:pos x="36" y="13"/>
                </a:cxn>
                <a:cxn ang="0">
                  <a:pos x="39" y="18"/>
                </a:cxn>
                <a:cxn ang="0">
                  <a:pos x="41" y="24"/>
                </a:cxn>
                <a:cxn ang="0">
                  <a:pos x="41" y="24"/>
                </a:cxn>
                <a:cxn ang="0">
                  <a:pos x="39" y="31"/>
                </a:cxn>
                <a:cxn ang="0">
                  <a:pos x="36" y="36"/>
                </a:cxn>
                <a:cxn ang="0">
                  <a:pos x="31" y="40"/>
                </a:cxn>
                <a:cxn ang="0">
                  <a:pos x="25" y="41"/>
                </a:cxn>
                <a:cxn ang="0">
                  <a:pos x="25" y="41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19" y="0"/>
                </a:cxn>
                <a:cxn ang="0">
                  <a:pos x="14" y="1"/>
                </a:cxn>
                <a:cxn ang="0">
                  <a:pos x="11" y="4"/>
                </a:cxn>
                <a:cxn ang="0">
                  <a:pos x="6" y="7"/>
                </a:cxn>
                <a:cxn ang="0">
                  <a:pos x="3" y="11"/>
                </a:cxn>
                <a:cxn ang="0">
                  <a:pos x="1" y="14"/>
                </a:cxn>
                <a:cxn ang="0">
                  <a:pos x="0" y="19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1" y="34"/>
                </a:cxn>
                <a:cxn ang="0">
                  <a:pos x="3" y="38"/>
                </a:cxn>
                <a:cxn ang="0">
                  <a:pos x="6" y="42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9" y="48"/>
                </a:cxn>
                <a:cxn ang="0">
                  <a:pos x="25" y="49"/>
                </a:cxn>
                <a:cxn ang="0">
                  <a:pos x="25" y="49"/>
                </a:cxn>
                <a:cxn ang="0">
                  <a:pos x="30" y="48"/>
                </a:cxn>
                <a:cxn ang="0">
                  <a:pos x="35" y="47"/>
                </a:cxn>
                <a:cxn ang="0">
                  <a:pos x="39" y="44"/>
                </a:cxn>
                <a:cxn ang="0">
                  <a:pos x="43" y="42"/>
                </a:cxn>
                <a:cxn ang="0">
                  <a:pos x="47" y="38"/>
                </a:cxn>
                <a:cxn ang="0">
                  <a:pos x="49" y="34"/>
                </a:cxn>
                <a:cxn ang="0">
                  <a:pos x="50" y="30"/>
                </a:cxn>
                <a:cxn ang="0">
                  <a:pos x="50" y="24"/>
                </a:cxn>
                <a:cxn ang="0">
                  <a:pos x="50" y="24"/>
                </a:cxn>
                <a:cxn ang="0">
                  <a:pos x="50" y="19"/>
                </a:cxn>
                <a:cxn ang="0">
                  <a:pos x="49" y="14"/>
                </a:cxn>
                <a:cxn ang="0">
                  <a:pos x="47" y="11"/>
                </a:cxn>
                <a:cxn ang="0">
                  <a:pos x="43" y="7"/>
                </a:cxn>
                <a:cxn ang="0">
                  <a:pos x="39" y="4"/>
                </a:cxn>
                <a:cxn ang="0">
                  <a:pos x="35" y="1"/>
                </a:cxn>
                <a:cxn ang="0">
                  <a:pos x="30" y="0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50" h="49">
                  <a:moveTo>
                    <a:pt x="25" y="41"/>
                  </a:moveTo>
                  <a:lnTo>
                    <a:pt x="25" y="41"/>
                  </a:lnTo>
                  <a:lnTo>
                    <a:pt x="18" y="40"/>
                  </a:lnTo>
                  <a:lnTo>
                    <a:pt x="13" y="36"/>
                  </a:lnTo>
                  <a:lnTo>
                    <a:pt x="11" y="31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11" y="18"/>
                  </a:lnTo>
                  <a:lnTo>
                    <a:pt x="13" y="13"/>
                  </a:lnTo>
                  <a:lnTo>
                    <a:pt x="18" y="10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31" y="10"/>
                  </a:lnTo>
                  <a:lnTo>
                    <a:pt x="36" y="13"/>
                  </a:lnTo>
                  <a:lnTo>
                    <a:pt x="39" y="18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39" y="31"/>
                  </a:lnTo>
                  <a:lnTo>
                    <a:pt x="36" y="36"/>
                  </a:lnTo>
                  <a:lnTo>
                    <a:pt x="31" y="40"/>
                  </a:lnTo>
                  <a:lnTo>
                    <a:pt x="25" y="41"/>
                  </a:lnTo>
                  <a:lnTo>
                    <a:pt x="25" y="41"/>
                  </a:lnTo>
                  <a:close/>
                  <a:moveTo>
                    <a:pt x="25" y="0"/>
                  </a:moveTo>
                  <a:lnTo>
                    <a:pt x="25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11" y="4"/>
                  </a:lnTo>
                  <a:lnTo>
                    <a:pt x="6" y="7"/>
                  </a:lnTo>
                  <a:lnTo>
                    <a:pt x="3" y="11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1" y="34"/>
                  </a:lnTo>
                  <a:lnTo>
                    <a:pt x="3" y="38"/>
                  </a:lnTo>
                  <a:lnTo>
                    <a:pt x="6" y="42"/>
                  </a:lnTo>
                  <a:lnTo>
                    <a:pt x="11" y="44"/>
                  </a:lnTo>
                  <a:lnTo>
                    <a:pt x="14" y="47"/>
                  </a:lnTo>
                  <a:lnTo>
                    <a:pt x="19" y="48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30" y="48"/>
                  </a:lnTo>
                  <a:lnTo>
                    <a:pt x="35" y="47"/>
                  </a:lnTo>
                  <a:lnTo>
                    <a:pt x="39" y="44"/>
                  </a:lnTo>
                  <a:lnTo>
                    <a:pt x="43" y="42"/>
                  </a:lnTo>
                  <a:lnTo>
                    <a:pt x="47" y="38"/>
                  </a:lnTo>
                  <a:lnTo>
                    <a:pt x="49" y="34"/>
                  </a:lnTo>
                  <a:lnTo>
                    <a:pt x="50" y="30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19"/>
                  </a:lnTo>
                  <a:lnTo>
                    <a:pt x="49" y="14"/>
                  </a:lnTo>
                  <a:lnTo>
                    <a:pt x="47" y="11"/>
                  </a:lnTo>
                  <a:lnTo>
                    <a:pt x="43" y="7"/>
                  </a:lnTo>
                  <a:lnTo>
                    <a:pt x="39" y="4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5" name="Freeform 42"/>
            <p:cNvSpPr>
              <a:spLocks noEditPoints="1"/>
            </p:cNvSpPr>
            <p:nvPr userDrawn="1"/>
          </p:nvSpPr>
          <p:spPr bwMode="auto">
            <a:xfrm>
              <a:off x="8686355" y="6694487"/>
              <a:ext cx="17592" cy="23813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6" y="8"/>
                </a:cxn>
                <a:cxn ang="0">
                  <a:pos x="17" y="9"/>
                </a:cxn>
                <a:cxn ang="0">
                  <a:pos x="19" y="11"/>
                </a:cxn>
                <a:cxn ang="0">
                  <a:pos x="19" y="13"/>
                </a:cxn>
                <a:cxn ang="0">
                  <a:pos x="19" y="13"/>
                </a:cxn>
                <a:cxn ang="0">
                  <a:pos x="18" y="17"/>
                </a:cxn>
                <a:cxn ang="0">
                  <a:pos x="17" y="18"/>
                </a:cxn>
                <a:cxn ang="0">
                  <a:pos x="12" y="19"/>
                </a:cxn>
                <a:cxn ang="0">
                  <a:pos x="10" y="19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0" y="0"/>
                </a:cxn>
                <a:cxn ang="0">
                  <a:pos x="0" y="47"/>
                </a:cxn>
                <a:cxn ang="0">
                  <a:pos x="17" y="47"/>
                </a:cxn>
                <a:cxn ang="0">
                  <a:pos x="17" y="47"/>
                </a:cxn>
                <a:cxn ang="0">
                  <a:pos x="23" y="46"/>
                </a:cxn>
                <a:cxn ang="0">
                  <a:pos x="25" y="45"/>
                </a:cxn>
                <a:cxn ang="0">
                  <a:pos x="29" y="43"/>
                </a:cxn>
                <a:cxn ang="0">
                  <a:pos x="29" y="43"/>
                </a:cxn>
                <a:cxn ang="0">
                  <a:pos x="30" y="41"/>
                </a:cxn>
                <a:cxn ang="0">
                  <a:pos x="31" y="39"/>
                </a:cxn>
                <a:cxn ang="0">
                  <a:pos x="33" y="34"/>
                </a:cxn>
                <a:cxn ang="0">
                  <a:pos x="33" y="34"/>
                </a:cxn>
                <a:cxn ang="0">
                  <a:pos x="33" y="29"/>
                </a:cxn>
                <a:cxn ang="0">
                  <a:pos x="31" y="27"/>
                </a:cxn>
                <a:cxn ang="0">
                  <a:pos x="29" y="24"/>
                </a:cxn>
                <a:cxn ang="0">
                  <a:pos x="29" y="24"/>
                </a:cxn>
                <a:cxn ang="0">
                  <a:pos x="27" y="23"/>
                </a:cxn>
                <a:cxn ang="0">
                  <a:pos x="23" y="22"/>
                </a:cxn>
                <a:cxn ang="0">
                  <a:pos x="23" y="22"/>
                </a:cxn>
                <a:cxn ang="0">
                  <a:pos x="27" y="19"/>
                </a:cxn>
                <a:cxn ang="0">
                  <a:pos x="28" y="17"/>
                </a:cxn>
                <a:cxn ang="0">
                  <a:pos x="29" y="12"/>
                </a:cxn>
                <a:cxn ang="0">
                  <a:pos x="29" y="12"/>
                </a:cxn>
                <a:cxn ang="0">
                  <a:pos x="28" y="8"/>
                </a:cxn>
                <a:cxn ang="0">
                  <a:pos x="24" y="3"/>
                </a:cxn>
                <a:cxn ang="0">
                  <a:pos x="24" y="3"/>
                </a:cxn>
                <a:cxn ang="0">
                  <a:pos x="21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27"/>
                </a:cxn>
                <a:cxn ang="0">
                  <a:pos x="13" y="27"/>
                </a:cxn>
                <a:cxn ang="0">
                  <a:pos x="13" y="27"/>
                </a:cxn>
                <a:cxn ang="0">
                  <a:pos x="17" y="27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22" y="29"/>
                </a:cxn>
                <a:cxn ang="0">
                  <a:pos x="23" y="30"/>
                </a:cxn>
                <a:cxn ang="0">
                  <a:pos x="23" y="33"/>
                </a:cxn>
                <a:cxn ang="0">
                  <a:pos x="23" y="33"/>
                </a:cxn>
                <a:cxn ang="0">
                  <a:pos x="23" y="35"/>
                </a:cxn>
                <a:cxn ang="0">
                  <a:pos x="21" y="37"/>
                </a:cxn>
                <a:cxn ang="0">
                  <a:pos x="21" y="37"/>
                </a:cxn>
                <a:cxn ang="0">
                  <a:pos x="17" y="39"/>
                </a:cxn>
                <a:cxn ang="0">
                  <a:pos x="13" y="39"/>
                </a:cxn>
                <a:cxn ang="0">
                  <a:pos x="10" y="39"/>
                </a:cxn>
                <a:cxn ang="0">
                  <a:pos x="10" y="27"/>
                </a:cxn>
                <a:cxn ang="0">
                  <a:pos x="10" y="27"/>
                </a:cxn>
              </a:cxnLst>
              <a:rect l="0" t="0" r="r" b="b"/>
              <a:pathLst>
                <a:path w="33" h="47">
                  <a:moveTo>
                    <a:pt x="10" y="8"/>
                  </a:moveTo>
                  <a:lnTo>
                    <a:pt x="12" y="8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17" y="9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8" y="17"/>
                  </a:lnTo>
                  <a:lnTo>
                    <a:pt x="17" y="18"/>
                  </a:lnTo>
                  <a:lnTo>
                    <a:pt x="12" y="19"/>
                  </a:lnTo>
                  <a:lnTo>
                    <a:pt x="10" y="19"/>
                  </a:lnTo>
                  <a:lnTo>
                    <a:pt x="10" y="8"/>
                  </a:lnTo>
                  <a:lnTo>
                    <a:pt x="10" y="8"/>
                  </a:lnTo>
                  <a:close/>
                  <a:moveTo>
                    <a:pt x="0" y="0"/>
                  </a:moveTo>
                  <a:lnTo>
                    <a:pt x="0" y="47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23" y="46"/>
                  </a:lnTo>
                  <a:lnTo>
                    <a:pt x="25" y="45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30" y="41"/>
                  </a:lnTo>
                  <a:lnTo>
                    <a:pt x="31" y="39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29"/>
                  </a:lnTo>
                  <a:lnTo>
                    <a:pt x="31" y="27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7" y="23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7" y="19"/>
                  </a:lnTo>
                  <a:lnTo>
                    <a:pt x="28" y="17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8" y="8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0" y="27"/>
                  </a:moveTo>
                  <a:lnTo>
                    <a:pt x="13" y="27"/>
                  </a:lnTo>
                  <a:lnTo>
                    <a:pt x="13" y="27"/>
                  </a:lnTo>
                  <a:lnTo>
                    <a:pt x="17" y="27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22" y="29"/>
                  </a:lnTo>
                  <a:lnTo>
                    <a:pt x="23" y="30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5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17" y="39"/>
                  </a:lnTo>
                  <a:lnTo>
                    <a:pt x="13" y="39"/>
                  </a:lnTo>
                  <a:lnTo>
                    <a:pt x="10" y="39"/>
                  </a:lnTo>
                  <a:lnTo>
                    <a:pt x="10" y="27"/>
                  </a:lnTo>
                  <a:lnTo>
                    <a:pt x="10" y="2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6" name="Freeform 43"/>
            <p:cNvSpPr>
              <a:spLocks noEditPoints="1"/>
            </p:cNvSpPr>
            <p:nvPr userDrawn="1"/>
          </p:nvSpPr>
          <p:spPr bwMode="auto">
            <a:xfrm>
              <a:off x="8708345" y="6692900"/>
              <a:ext cx="27854" cy="26987"/>
            </a:xfrm>
            <a:custGeom>
              <a:avLst/>
              <a:gdLst/>
              <a:ahLst/>
              <a:cxnLst>
                <a:cxn ang="0">
                  <a:pos x="27" y="41"/>
                </a:cxn>
                <a:cxn ang="0">
                  <a:pos x="27" y="41"/>
                </a:cxn>
                <a:cxn ang="0">
                  <a:pos x="19" y="40"/>
                </a:cxn>
                <a:cxn ang="0">
                  <a:pos x="15" y="36"/>
                </a:cxn>
                <a:cxn ang="0">
                  <a:pos x="11" y="31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11" y="18"/>
                </a:cxn>
                <a:cxn ang="0">
                  <a:pos x="15" y="13"/>
                </a:cxn>
                <a:cxn ang="0">
                  <a:pos x="19" y="10"/>
                </a:cxn>
                <a:cxn ang="0">
                  <a:pos x="27" y="9"/>
                </a:cxn>
                <a:cxn ang="0">
                  <a:pos x="27" y="9"/>
                </a:cxn>
                <a:cxn ang="0">
                  <a:pos x="33" y="10"/>
                </a:cxn>
                <a:cxn ang="0">
                  <a:pos x="37" y="13"/>
                </a:cxn>
                <a:cxn ang="0">
                  <a:pos x="41" y="18"/>
                </a:cxn>
                <a:cxn ang="0">
                  <a:pos x="42" y="24"/>
                </a:cxn>
                <a:cxn ang="0">
                  <a:pos x="42" y="24"/>
                </a:cxn>
                <a:cxn ang="0">
                  <a:pos x="41" y="31"/>
                </a:cxn>
                <a:cxn ang="0">
                  <a:pos x="37" y="36"/>
                </a:cxn>
                <a:cxn ang="0">
                  <a:pos x="33" y="40"/>
                </a:cxn>
                <a:cxn ang="0">
                  <a:pos x="27" y="41"/>
                </a:cxn>
                <a:cxn ang="0">
                  <a:pos x="27" y="41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1" y="0"/>
                </a:cxn>
                <a:cxn ang="0">
                  <a:pos x="16" y="1"/>
                </a:cxn>
                <a:cxn ang="0">
                  <a:pos x="11" y="4"/>
                </a:cxn>
                <a:cxn ang="0">
                  <a:pos x="7" y="7"/>
                </a:cxn>
                <a:cxn ang="0">
                  <a:pos x="5" y="11"/>
                </a:cxn>
                <a:cxn ang="0">
                  <a:pos x="3" y="14"/>
                </a:cxn>
                <a:cxn ang="0">
                  <a:pos x="1" y="19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" y="30"/>
                </a:cxn>
                <a:cxn ang="0">
                  <a:pos x="3" y="34"/>
                </a:cxn>
                <a:cxn ang="0">
                  <a:pos x="5" y="38"/>
                </a:cxn>
                <a:cxn ang="0">
                  <a:pos x="7" y="42"/>
                </a:cxn>
                <a:cxn ang="0">
                  <a:pos x="11" y="44"/>
                </a:cxn>
                <a:cxn ang="0">
                  <a:pos x="16" y="47"/>
                </a:cxn>
                <a:cxn ang="0">
                  <a:pos x="21" y="48"/>
                </a:cxn>
                <a:cxn ang="0">
                  <a:pos x="27" y="49"/>
                </a:cxn>
                <a:cxn ang="0">
                  <a:pos x="27" y="49"/>
                </a:cxn>
                <a:cxn ang="0">
                  <a:pos x="31" y="48"/>
                </a:cxn>
                <a:cxn ang="0">
                  <a:pos x="36" y="47"/>
                </a:cxn>
                <a:cxn ang="0">
                  <a:pos x="41" y="44"/>
                </a:cxn>
                <a:cxn ang="0">
                  <a:pos x="44" y="42"/>
                </a:cxn>
                <a:cxn ang="0">
                  <a:pos x="48" y="38"/>
                </a:cxn>
                <a:cxn ang="0">
                  <a:pos x="49" y="34"/>
                </a:cxn>
                <a:cxn ang="0">
                  <a:pos x="52" y="30"/>
                </a:cxn>
                <a:cxn ang="0">
                  <a:pos x="52" y="24"/>
                </a:cxn>
                <a:cxn ang="0">
                  <a:pos x="52" y="24"/>
                </a:cxn>
                <a:cxn ang="0">
                  <a:pos x="52" y="19"/>
                </a:cxn>
                <a:cxn ang="0">
                  <a:pos x="49" y="14"/>
                </a:cxn>
                <a:cxn ang="0">
                  <a:pos x="48" y="11"/>
                </a:cxn>
                <a:cxn ang="0">
                  <a:pos x="44" y="7"/>
                </a:cxn>
                <a:cxn ang="0">
                  <a:pos x="41" y="4"/>
                </a:cxn>
                <a:cxn ang="0">
                  <a:pos x="36" y="1"/>
                </a:cxn>
                <a:cxn ang="0">
                  <a:pos x="31" y="0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52" h="49">
                  <a:moveTo>
                    <a:pt x="27" y="41"/>
                  </a:moveTo>
                  <a:lnTo>
                    <a:pt x="27" y="41"/>
                  </a:lnTo>
                  <a:lnTo>
                    <a:pt x="19" y="40"/>
                  </a:lnTo>
                  <a:lnTo>
                    <a:pt x="15" y="36"/>
                  </a:lnTo>
                  <a:lnTo>
                    <a:pt x="11" y="31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1" y="18"/>
                  </a:lnTo>
                  <a:lnTo>
                    <a:pt x="15" y="13"/>
                  </a:lnTo>
                  <a:lnTo>
                    <a:pt x="19" y="10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33" y="10"/>
                  </a:lnTo>
                  <a:lnTo>
                    <a:pt x="37" y="13"/>
                  </a:lnTo>
                  <a:lnTo>
                    <a:pt x="41" y="18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1" y="31"/>
                  </a:lnTo>
                  <a:lnTo>
                    <a:pt x="37" y="36"/>
                  </a:lnTo>
                  <a:lnTo>
                    <a:pt x="33" y="40"/>
                  </a:lnTo>
                  <a:lnTo>
                    <a:pt x="27" y="41"/>
                  </a:lnTo>
                  <a:lnTo>
                    <a:pt x="27" y="41"/>
                  </a:lnTo>
                  <a:close/>
                  <a:moveTo>
                    <a:pt x="27" y="0"/>
                  </a:moveTo>
                  <a:lnTo>
                    <a:pt x="27" y="0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11" y="4"/>
                  </a:lnTo>
                  <a:lnTo>
                    <a:pt x="7" y="7"/>
                  </a:lnTo>
                  <a:lnTo>
                    <a:pt x="5" y="11"/>
                  </a:lnTo>
                  <a:lnTo>
                    <a:pt x="3" y="14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3" y="34"/>
                  </a:lnTo>
                  <a:lnTo>
                    <a:pt x="5" y="38"/>
                  </a:lnTo>
                  <a:lnTo>
                    <a:pt x="7" y="42"/>
                  </a:lnTo>
                  <a:lnTo>
                    <a:pt x="11" y="44"/>
                  </a:lnTo>
                  <a:lnTo>
                    <a:pt x="16" y="47"/>
                  </a:lnTo>
                  <a:lnTo>
                    <a:pt x="21" y="48"/>
                  </a:lnTo>
                  <a:lnTo>
                    <a:pt x="27" y="49"/>
                  </a:lnTo>
                  <a:lnTo>
                    <a:pt x="27" y="49"/>
                  </a:lnTo>
                  <a:lnTo>
                    <a:pt x="31" y="48"/>
                  </a:lnTo>
                  <a:lnTo>
                    <a:pt x="36" y="47"/>
                  </a:lnTo>
                  <a:lnTo>
                    <a:pt x="41" y="44"/>
                  </a:lnTo>
                  <a:lnTo>
                    <a:pt x="44" y="42"/>
                  </a:lnTo>
                  <a:lnTo>
                    <a:pt x="48" y="38"/>
                  </a:lnTo>
                  <a:lnTo>
                    <a:pt x="49" y="34"/>
                  </a:lnTo>
                  <a:lnTo>
                    <a:pt x="52" y="30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52" y="19"/>
                  </a:lnTo>
                  <a:lnTo>
                    <a:pt x="49" y="14"/>
                  </a:lnTo>
                  <a:lnTo>
                    <a:pt x="48" y="11"/>
                  </a:lnTo>
                  <a:lnTo>
                    <a:pt x="44" y="7"/>
                  </a:lnTo>
                  <a:lnTo>
                    <a:pt x="41" y="4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7" name="Freeform 44"/>
            <p:cNvSpPr>
              <a:spLocks noEditPoints="1"/>
            </p:cNvSpPr>
            <p:nvPr userDrawn="1"/>
          </p:nvSpPr>
          <p:spPr bwMode="auto">
            <a:xfrm>
              <a:off x="8742063" y="6686550"/>
              <a:ext cx="21991" cy="31750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46"/>
                </a:cxn>
                <a:cxn ang="0">
                  <a:pos x="36" y="14"/>
                </a:cxn>
                <a:cxn ang="0">
                  <a:pos x="42" y="14"/>
                </a:cxn>
                <a:cxn ang="0">
                  <a:pos x="42" y="62"/>
                </a:cxn>
                <a:cxn ang="0">
                  <a:pos x="32" y="62"/>
                </a:cxn>
                <a:cxn ang="0">
                  <a:pos x="32" y="30"/>
                </a:cxn>
                <a:cxn ang="0">
                  <a:pos x="6" y="62"/>
                </a:cxn>
                <a:cxn ang="0">
                  <a:pos x="0" y="62"/>
                </a:cxn>
                <a:cxn ang="0">
                  <a:pos x="0" y="15"/>
                </a:cxn>
                <a:cxn ang="0">
                  <a:pos x="9" y="15"/>
                </a:cxn>
                <a:cxn ang="0">
                  <a:pos x="9" y="15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8" y="3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4" y="3"/>
                </a:cxn>
                <a:cxn ang="0">
                  <a:pos x="26" y="2"/>
                </a:cxn>
                <a:cxn ang="0">
                  <a:pos x="27" y="0"/>
                </a:cxn>
                <a:cxn ang="0">
                  <a:pos x="33" y="3"/>
                </a:cxn>
                <a:cxn ang="0">
                  <a:pos x="33" y="3"/>
                </a:cxn>
                <a:cxn ang="0">
                  <a:pos x="32" y="6"/>
                </a:cxn>
                <a:cxn ang="0">
                  <a:pos x="30" y="8"/>
                </a:cxn>
                <a:cxn ang="0">
                  <a:pos x="25" y="11"/>
                </a:cxn>
                <a:cxn ang="0">
                  <a:pos x="21" y="11"/>
                </a:cxn>
                <a:cxn ang="0">
                  <a:pos x="21" y="11"/>
                </a:cxn>
                <a:cxn ang="0">
                  <a:pos x="16" y="11"/>
                </a:cxn>
                <a:cxn ang="0">
                  <a:pos x="13" y="8"/>
                </a:cxn>
                <a:cxn ang="0">
                  <a:pos x="9" y="6"/>
                </a:cxn>
                <a:cxn ang="0">
                  <a:pos x="8" y="3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42" h="62">
                  <a:moveTo>
                    <a:pt x="9" y="15"/>
                  </a:moveTo>
                  <a:lnTo>
                    <a:pt x="9" y="46"/>
                  </a:lnTo>
                  <a:lnTo>
                    <a:pt x="36" y="14"/>
                  </a:lnTo>
                  <a:lnTo>
                    <a:pt x="42" y="14"/>
                  </a:lnTo>
                  <a:lnTo>
                    <a:pt x="42" y="62"/>
                  </a:lnTo>
                  <a:lnTo>
                    <a:pt x="32" y="62"/>
                  </a:lnTo>
                  <a:lnTo>
                    <a:pt x="32" y="30"/>
                  </a:lnTo>
                  <a:lnTo>
                    <a:pt x="6" y="62"/>
                  </a:lnTo>
                  <a:lnTo>
                    <a:pt x="0" y="62"/>
                  </a:lnTo>
                  <a:lnTo>
                    <a:pt x="0" y="15"/>
                  </a:lnTo>
                  <a:lnTo>
                    <a:pt x="9" y="15"/>
                  </a:lnTo>
                  <a:lnTo>
                    <a:pt x="9" y="15"/>
                  </a:lnTo>
                  <a:close/>
                  <a:moveTo>
                    <a:pt x="14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3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4" y="3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6"/>
                  </a:lnTo>
                  <a:lnTo>
                    <a:pt x="30" y="8"/>
                  </a:lnTo>
                  <a:lnTo>
                    <a:pt x="25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16" y="11"/>
                  </a:lnTo>
                  <a:lnTo>
                    <a:pt x="13" y="8"/>
                  </a:lnTo>
                  <a:lnTo>
                    <a:pt x="9" y="6"/>
                  </a:lnTo>
                  <a:lnTo>
                    <a:pt x="8" y="3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8" name="Freeform 45"/>
            <p:cNvSpPr>
              <a:spLocks noEditPoints="1"/>
            </p:cNvSpPr>
            <p:nvPr userDrawn="1"/>
          </p:nvSpPr>
          <p:spPr bwMode="auto">
            <a:xfrm>
              <a:off x="8780179" y="6694487"/>
              <a:ext cx="23456" cy="28575"/>
            </a:xfrm>
            <a:custGeom>
              <a:avLst/>
              <a:gdLst/>
              <a:ahLst/>
              <a:cxnLst>
                <a:cxn ang="0">
                  <a:pos x="19" y="8"/>
                </a:cxn>
                <a:cxn ang="0">
                  <a:pos x="32" y="8"/>
                </a:cxn>
                <a:cxn ang="0">
                  <a:pos x="32" y="39"/>
                </a:cxn>
                <a:cxn ang="0">
                  <a:pos x="13" y="39"/>
                </a:cxn>
                <a:cxn ang="0">
                  <a:pos x="13" y="39"/>
                </a:cxn>
                <a:cxn ang="0">
                  <a:pos x="15" y="36"/>
                </a:cxn>
                <a:cxn ang="0">
                  <a:pos x="16" y="34"/>
                </a:cxn>
                <a:cxn ang="0">
                  <a:pos x="16" y="34"/>
                </a:cxn>
                <a:cxn ang="0">
                  <a:pos x="18" y="29"/>
                </a:cxn>
                <a:cxn ang="0">
                  <a:pos x="19" y="21"/>
                </a:cxn>
                <a:cxn ang="0">
                  <a:pos x="19" y="8"/>
                </a:cxn>
                <a:cxn ang="0">
                  <a:pos x="19" y="8"/>
                </a:cxn>
                <a:cxn ang="0">
                  <a:pos x="9" y="0"/>
                </a:cxn>
                <a:cxn ang="0">
                  <a:pos x="9" y="21"/>
                </a:cxn>
                <a:cxn ang="0">
                  <a:pos x="9" y="21"/>
                </a:cxn>
                <a:cxn ang="0">
                  <a:pos x="9" y="28"/>
                </a:cxn>
                <a:cxn ang="0">
                  <a:pos x="8" y="33"/>
                </a:cxn>
                <a:cxn ang="0">
                  <a:pos x="8" y="33"/>
                </a:cxn>
                <a:cxn ang="0">
                  <a:pos x="4" y="37"/>
                </a:cxn>
                <a:cxn ang="0">
                  <a:pos x="2" y="39"/>
                </a:cxn>
                <a:cxn ang="0">
                  <a:pos x="0" y="39"/>
                </a:cxn>
                <a:cxn ang="0">
                  <a:pos x="0" y="56"/>
                </a:cxn>
                <a:cxn ang="0">
                  <a:pos x="8" y="56"/>
                </a:cxn>
                <a:cxn ang="0">
                  <a:pos x="8" y="47"/>
                </a:cxn>
                <a:cxn ang="0">
                  <a:pos x="38" y="47"/>
                </a:cxn>
                <a:cxn ang="0">
                  <a:pos x="38" y="56"/>
                </a:cxn>
                <a:cxn ang="0">
                  <a:pos x="46" y="56"/>
                </a:cxn>
                <a:cxn ang="0">
                  <a:pos x="46" y="39"/>
                </a:cxn>
                <a:cxn ang="0">
                  <a:pos x="42" y="39"/>
                </a:cxn>
                <a:cxn ang="0">
                  <a:pos x="42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46" h="56">
                  <a:moveTo>
                    <a:pt x="19" y="8"/>
                  </a:moveTo>
                  <a:lnTo>
                    <a:pt x="32" y="8"/>
                  </a:lnTo>
                  <a:lnTo>
                    <a:pt x="32" y="39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5" y="36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8" y="29"/>
                  </a:lnTo>
                  <a:lnTo>
                    <a:pt x="19" y="21"/>
                  </a:lnTo>
                  <a:lnTo>
                    <a:pt x="19" y="8"/>
                  </a:lnTo>
                  <a:lnTo>
                    <a:pt x="19" y="8"/>
                  </a:lnTo>
                  <a:close/>
                  <a:moveTo>
                    <a:pt x="9" y="0"/>
                  </a:moveTo>
                  <a:lnTo>
                    <a:pt x="9" y="21"/>
                  </a:lnTo>
                  <a:lnTo>
                    <a:pt x="9" y="21"/>
                  </a:lnTo>
                  <a:lnTo>
                    <a:pt x="9" y="28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7"/>
                  </a:lnTo>
                  <a:lnTo>
                    <a:pt x="2" y="39"/>
                  </a:lnTo>
                  <a:lnTo>
                    <a:pt x="0" y="39"/>
                  </a:lnTo>
                  <a:lnTo>
                    <a:pt x="0" y="56"/>
                  </a:lnTo>
                  <a:lnTo>
                    <a:pt x="8" y="56"/>
                  </a:lnTo>
                  <a:lnTo>
                    <a:pt x="8" y="47"/>
                  </a:lnTo>
                  <a:lnTo>
                    <a:pt x="38" y="47"/>
                  </a:lnTo>
                  <a:lnTo>
                    <a:pt x="38" y="56"/>
                  </a:lnTo>
                  <a:lnTo>
                    <a:pt x="46" y="56"/>
                  </a:lnTo>
                  <a:lnTo>
                    <a:pt x="46" y="39"/>
                  </a:lnTo>
                  <a:lnTo>
                    <a:pt x="42" y="39"/>
                  </a:lnTo>
                  <a:lnTo>
                    <a:pt x="42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9" name="Freeform 46"/>
            <p:cNvSpPr>
              <a:spLocks noEditPoints="1"/>
            </p:cNvSpPr>
            <p:nvPr userDrawn="1"/>
          </p:nvSpPr>
          <p:spPr bwMode="auto">
            <a:xfrm>
              <a:off x="8809499" y="6692900"/>
              <a:ext cx="26388" cy="26987"/>
            </a:xfrm>
            <a:custGeom>
              <a:avLst/>
              <a:gdLst/>
              <a:ahLst/>
              <a:cxnLst>
                <a:cxn ang="0">
                  <a:pos x="26" y="41"/>
                </a:cxn>
                <a:cxn ang="0">
                  <a:pos x="26" y="41"/>
                </a:cxn>
                <a:cxn ang="0">
                  <a:pos x="19" y="40"/>
                </a:cxn>
                <a:cxn ang="0">
                  <a:pos x="14" y="36"/>
                </a:cxn>
                <a:cxn ang="0">
                  <a:pos x="10" y="31"/>
                </a:cxn>
                <a:cxn ang="0">
                  <a:pos x="9" y="24"/>
                </a:cxn>
                <a:cxn ang="0">
                  <a:pos x="9" y="24"/>
                </a:cxn>
                <a:cxn ang="0">
                  <a:pos x="10" y="18"/>
                </a:cxn>
                <a:cxn ang="0">
                  <a:pos x="14" y="13"/>
                </a:cxn>
                <a:cxn ang="0">
                  <a:pos x="19" y="10"/>
                </a:cxn>
                <a:cxn ang="0">
                  <a:pos x="26" y="9"/>
                </a:cxn>
                <a:cxn ang="0">
                  <a:pos x="26" y="9"/>
                </a:cxn>
                <a:cxn ang="0">
                  <a:pos x="32" y="10"/>
                </a:cxn>
                <a:cxn ang="0">
                  <a:pos x="37" y="13"/>
                </a:cxn>
                <a:cxn ang="0">
                  <a:pos x="40" y="18"/>
                </a:cxn>
                <a:cxn ang="0">
                  <a:pos x="41" y="24"/>
                </a:cxn>
                <a:cxn ang="0">
                  <a:pos x="41" y="24"/>
                </a:cxn>
                <a:cxn ang="0">
                  <a:pos x="40" y="31"/>
                </a:cxn>
                <a:cxn ang="0">
                  <a:pos x="37" y="36"/>
                </a:cxn>
                <a:cxn ang="0">
                  <a:pos x="32" y="40"/>
                </a:cxn>
                <a:cxn ang="0">
                  <a:pos x="26" y="41"/>
                </a:cxn>
                <a:cxn ang="0">
                  <a:pos x="26" y="41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20" y="0"/>
                </a:cxn>
                <a:cxn ang="0">
                  <a:pos x="15" y="1"/>
                </a:cxn>
                <a:cxn ang="0">
                  <a:pos x="10" y="4"/>
                </a:cxn>
                <a:cxn ang="0">
                  <a:pos x="7" y="7"/>
                </a:cxn>
                <a:cxn ang="0">
                  <a:pos x="4" y="11"/>
                </a:cxn>
                <a:cxn ang="0">
                  <a:pos x="2" y="14"/>
                </a:cxn>
                <a:cxn ang="0">
                  <a:pos x="1" y="19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" y="30"/>
                </a:cxn>
                <a:cxn ang="0">
                  <a:pos x="2" y="34"/>
                </a:cxn>
                <a:cxn ang="0">
                  <a:pos x="4" y="38"/>
                </a:cxn>
                <a:cxn ang="0">
                  <a:pos x="7" y="42"/>
                </a:cxn>
                <a:cxn ang="0">
                  <a:pos x="10" y="44"/>
                </a:cxn>
                <a:cxn ang="0">
                  <a:pos x="15" y="47"/>
                </a:cxn>
                <a:cxn ang="0">
                  <a:pos x="20" y="48"/>
                </a:cxn>
                <a:cxn ang="0">
                  <a:pos x="26" y="49"/>
                </a:cxn>
                <a:cxn ang="0">
                  <a:pos x="26" y="49"/>
                </a:cxn>
                <a:cxn ang="0">
                  <a:pos x="31" y="48"/>
                </a:cxn>
                <a:cxn ang="0">
                  <a:pos x="35" y="47"/>
                </a:cxn>
                <a:cxn ang="0">
                  <a:pos x="40" y="44"/>
                </a:cxn>
                <a:cxn ang="0">
                  <a:pos x="44" y="42"/>
                </a:cxn>
                <a:cxn ang="0">
                  <a:pos x="46" y="38"/>
                </a:cxn>
                <a:cxn ang="0">
                  <a:pos x="49" y="34"/>
                </a:cxn>
                <a:cxn ang="0">
                  <a:pos x="51" y="30"/>
                </a:cxn>
                <a:cxn ang="0">
                  <a:pos x="51" y="24"/>
                </a:cxn>
                <a:cxn ang="0">
                  <a:pos x="51" y="24"/>
                </a:cxn>
                <a:cxn ang="0">
                  <a:pos x="51" y="19"/>
                </a:cxn>
                <a:cxn ang="0">
                  <a:pos x="49" y="14"/>
                </a:cxn>
                <a:cxn ang="0">
                  <a:pos x="46" y="11"/>
                </a:cxn>
                <a:cxn ang="0">
                  <a:pos x="44" y="7"/>
                </a:cxn>
                <a:cxn ang="0">
                  <a:pos x="40" y="4"/>
                </a:cxn>
                <a:cxn ang="0">
                  <a:pos x="35" y="1"/>
                </a:cxn>
                <a:cxn ang="0">
                  <a:pos x="31" y="0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51" h="49">
                  <a:moveTo>
                    <a:pt x="26" y="41"/>
                  </a:moveTo>
                  <a:lnTo>
                    <a:pt x="26" y="41"/>
                  </a:lnTo>
                  <a:lnTo>
                    <a:pt x="19" y="40"/>
                  </a:lnTo>
                  <a:lnTo>
                    <a:pt x="14" y="36"/>
                  </a:lnTo>
                  <a:lnTo>
                    <a:pt x="10" y="31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10" y="18"/>
                  </a:lnTo>
                  <a:lnTo>
                    <a:pt x="14" y="13"/>
                  </a:lnTo>
                  <a:lnTo>
                    <a:pt x="19" y="10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32" y="10"/>
                  </a:lnTo>
                  <a:lnTo>
                    <a:pt x="37" y="13"/>
                  </a:lnTo>
                  <a:lnTo>
                    <a:pt x="40" y="18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0" y="31"/>
                  </a:lnTo>
                  <a:lnTo>
                    <a:pt x="37" y="36"/>
                  </a:lnTo>
                  <a:lnTo>
                    <a:pt x="32" y="40"/>
                  </a:lnTo>
                  <a:lnTo>
                    <a:pt x="26" y="41"/>
                  </a:lnTo>
                  <a:lnTo>
                    <a:pt x="26" y="41"/>
                  </a:lnTo>
                  <a:close/>
                  <a:moveTo>
                    <a:pt x="26" y="0"/>
                  </a:moveTo>
                  <a:lnTo>
                    <a:pt x="26" y="0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7" y="42"/>
                  </a:lnTo>
                  <a:lnTo>
                    <a:pt x="10" y="44"/>
                  </a:lnTo>
                  <a:lnTo>
                    <a:pt x="15" y="47"/>
                  </a:lnTo>
                  <a:lnTo>
                    <a:pt x="20" y="48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31" y="48"/>
                  </a:lnTo>
                  <a:lnTo>
                    <a:pt x="35" y="47"/>
                  </a:lnTo>
                  <a:lnTo>
                    <a:pt x="40" y="44"/>
                  </a:lnTo>
                  <a:lnTo>
                    <a:pt x="44" y="42"/>
                  </a:lnTo>
                  <a:lnTo>
                    <a:pt x="46" y="38"/>
                  </a:lnTo>
                  <a:lnTo>
                    <a:pt x="49" y="34"/>
                  </a:lnTo>
                  <a:lnTo>
                    <a:pt x="51" y="30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51" y="19"/>
                  </a:lnTo>
                  <a:lnTo>
                    <a:pt x="49" y="14"/>
                  </a:lnTo>
                  <a:lnTo>
                    <a:pt x="46" y="11"/>
                  </a:lnTo>
                  <a:lnTo>
                    <a:pt x="44" y="7"/>
                  </a:lnTo>
                  <a:lnTo>
                    <a:pt x="40" y="4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0" name="Freeform 47"/>
            <p:cNvSpPr>
              <a:spLocks/>
            </p:cNvSpPr>
            <p:nvPr userDrawn="1"/>
          </p:nvSpPr>
          <p:spPr bwMode="auto">
            <a:xfrm>
              <a:off x="8840286" y="6692900"/>
              <a:ext cx="30786" cy="25400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8" y="0"/>
                </a:cxn>
                <a:cxn ang="0">
                  <a:pos x="15" y="0"/>
                </a:cxn>
                <a:cxn ang="0">
                  <a:pos x="28" y="31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6" y="48"/>
                </a:cxn>
                <a:cxn ang="0">
                  <a:pos x="46" y="48"/>
                </a:cxn>
                <a:cxn ang="0">
                  <a:pos x="43" y="19"/>
                </a:cxn>
                <a:cxn ang="0">
                  <a:pos x="30" y="48"/>
                </a:cxn>
                <a:cxn ang="0">
                  <a:pos x="26" y="48"/>
                </a:cxn>
                <a:cxn ang="0">
                  <a:pos x="14" y="19"/>
                </a:cxn>
                <a:cxn ang="0">
                  <a:pos x="9" y="48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6" h="48">
                  <a:moveTo>
                    <a:pt x="0" y="48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8" y="31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6" y="48"/>
                  </a:lnTo>
                  <a:lnTo>
                    <a:pt x="46" y="48"/>
                  </a:lnTo>
                  <a:lnTo>
                    <a:pt x="43" y="19"/>
                  </a:lnTo>
                  <a:lnTo>
                    <a:pt x="30" y="48"/>
                  </a:lnTo>
                  <a:lnTo>
                    <a:pt x="26" y="48"/>
                  </a:lnTo>
                  <a:lnTo>
                    <a:pt x="14" y="19"/>
                  </a:lnTo>
                  <a:lnTo>
                    <a:pt x="9" y="48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1" name="Freeform 48"/>
            <p:cNvSpPr>
              <a:spLocks noEditPoints="1"/>
            </p:cNvSpPr>
            <p:nvPr userDrawn="1"/>
          </p:nvSpPr>
          <p:spPr bwMode="auto">
            <a:xfrm>
              <a:off x="8529492" y="6640513"/>
              <a:ext cx="17592" cy="1905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5" y="2"/>
                </a:cxn>
                <a:cxn ang="0">
                  <a:pos x="28" y="5"/>
                </a:cxn>
                <a:cxn ang="0">
                  <a:pos x="31" y="8"/>
                </a:cxn>
                <a:cxn ang="0">
                  <a:pos x="32" y="17"/>
                </a:cxn>
                <a:cxn ang="0">
                  <a:pos x="32" y="20"/>
                </a:cxn>
                <a:cxn ang="0">
                  <a:pos x="31" y="25"/>
                </a:cxn>
                <a:cxn ang="0">
                  <a:pos x="25" y="31"/>
                </a:cxn>
                <a:cxn ang="0">
                  <a:pos x="20" y="32"/>
                </a:cxn>
                <a:cxn ang="0">
                  <a:pos x="17" y="34"/>
                </a:cxn>
                <a:cxn ang="0">
                  <a:pos x="9" y="31"/>
                </a:cxn>
                <a:cxn ang="0">
                  <a:pos x="5" y="29"/>
                </a:cxn>
                <a:cxn ang="0">
                  <a:pos x="3" y="25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3" y="8"/>
                </a:cxn>
                <a:cxn ang="0">
                  <a:pos x="9" y="2"/>
                </a:cxn>
                <a:cxn ang="0">
                  <a:pos x="12" y="1"/>
                </a:cxn>
                <a:cxn ang="0">
                  <a:pos x="17" y="0"/>
                </a:cxn>
                <a:cxn ang="0">
                  <a:pos x="17" y="2"/>
                </a:cxn>
                <a:cxn ang="0">
                  <a:pos x="10" y="5"/>
                </a:cxn>
                <a:cxn ang="0">
                  <a:pos x="7" y="7"/>
                </a:cxn>
                <a:cxn ang="0">
                  <a:pos x="5" y="10"/>
                </a:cxn>
                <a:cxn ang="0">
                  <a:pos x="3" y="17"/>
                </a:cxn>
                <a:cxn ang="0">
                  <a:pos x="4" y="20"/>
                </a:cxn>
                <a:cxn ang="0">
                  <a:pos x="5" y="24"/>
                </a:cxn>
                <a:cxn ang="0">
                  <a:pos x="10" y="29"/>
                </a:cxn>
                <a:cxn ang="0">
                  <a:pos x="13" y="30"/>
                </a:cxn>
                <a:cxn ang="0">
                  <a:pos x="17" y="30"/>
                </a:cxn>
                <a:cxn ang="0">
                  <a:pos x="23" y="29"/>
                </a:cxn>
                <a:cxn ang="0">
                  <a:pos x="26" y="26"/>
                </a:cxn>
                <a:cxn ang="0">
                  <a:pos x="29" y="24"/>
                </a:cxn>
                <a:cxn ang="0">
                  <a:pos x="30" y="17"/>
                </a:cxn>
                <a:cxn ang="0">
                  <a:pos x="30" y="13"/>
                </a:cxn>
                <a:cxn ang="0">
                  <a:pos x="29" y="10"/>
                </a:cxn>
                <a:cxn ang="0">
                  <a:pos x="23" y="5"/>
                </a:cxn>
                <a:cxn ang="0">
                  <a:pos x="20" y="4"/>
                </a:cxn>
                <a:cxn ang="0">
                  <a:pos x="17" y="2"/>
                </a:cxn>
                <a:cxn ang="0">
                  <a:pos x="10" y="8"/>
                </a:cxn>
                <a:cxn ang="0">
                  <a:pos x="16" y="8"/>
                </a:cxn>
                <a:cxn ang="0">
                  <a:pos x="20" y="8"/>
                </a:cxn>
                <a:cxn ang="0">
                  <a:pos x="22" y="11"/>
                </a:cxn>
                <a:cxn ang="0">
                  <a:pos x="23" y="13"/>
                </a:cxn>
                <a:cxn ang="0">
                  <a:pos x="22" y="17"/>
                </a:cxn>
                <a:cxn ang="0">
                  <a:pos x="20" y="17"/>
                </a:cxn>
                <a:cxn ang="0">
                  <a:pos x="18" y="18"/>
                </a:cxn>
                <a:cxn ang="0">
                  <a:pos x="19" y="19"/>
                </a:cxn>
                <a:cxn ang="0">
                  <a:pos x="24" y="26"/>
                </a:cxn>
                <a:cxn ang="0">
                  <a:pos x="19" y="23"/>
                </a:cxn>
                <a:cxn ang="0">
                  <a:pos x="16" y="19"/>
                </a:cxn>
                <a:cxn ang="0">
                  <a:pos x="14" y="18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6" y="16"/>
                </a:cxn>
                <a:cxn ang="0">
                  <a:pos x="19" y="16"/>
                </a:cxn>
                <a:cxn ang="0">
                  <a:pos x="20" y="13"/>
                </a:cxn>
                <a:cxn ang="0">
                  <a:pos x="19" y="12"/>
                </a:cxn>
                <a:cxn ang="0">
                  <a:pos x="18" y="11"/>
                </a:cxn>
                <a:cxn ang="0">
                  <a:pos x="16" y="11"/>
                </a:cxn>
                <a:cxn ang="0">
                  <a:pos x="12" y="16"/>
                </a:cxn>
              </a:cxnLst>
              <a:rect l="0" t="0" r="r" b="b"/>
              <a:pathLst>
                <a:path w="32" h="34">
                  <a:moveTo>
                    <a:pt x="17" y="0"/>
                  </a:moveTo>
                  <a:lnTo>
                    <a:pt x="17" y="0"/>
                  </a:lnTo>
                  <a:lnTo>
                    <a:pt x="20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8" y="5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20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29" y="29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0" y="32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2" y="32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5" y="29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3" y="8"/>
                  </a:lnTo>
                  <a:lnTo>
                    <a:pt x="3" y="8"/>
                  </a:lnTo>
                  <a:lnTo>
                    <a:pt x="5" y="5"/>
                  </a:lnTo>
                  <a:lnTo>
                    <a:pt x="9" y="2"/>
                  </a:lnTo>
                  <a:lnTo>
                    <a:pt x="9" y="2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17" y="0"/>
                  </a:lnTo>
                  <a:close/>
                  <a:moveTo>
                    <a:pt x="17" y="2"/>
                  </a:moveTo>
                  <a:lnTo>
                    <a:pt x="17" y="2"/>
                  </a:lnTo>
                  <a:lnTo>
                    <a:pt x="13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4" y="20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7" y="26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3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20" y="30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6" y="26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0" y="20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0" y="13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6" y="7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0" y="4"/>
                  </a:lnTo>
                  <a:lnTo>
                    <a:pt x="17" y="2"/>
                  </a:lnTo>
                  <a:lnTo>
                    <a:pt x="17" y="2"/>
                  </a:lnTo>
                  <a:close/>
                  <a:moveTo>
                    <a:pt x="10" y="26"/>
                  </a:moveTo>
                  <a:lnTo>
                    <a:pt x="10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0" y="17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2" y="23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close/>
                  <a:moveTo>
                    <a:pt x="12" y="16"/>
                  </a:moveTo>
                  <a:lnTo>
                    <a:pt x="16" y="16"/>
                  </a:lnTo>
                  <a:lnTo>
                    <a:pt x="16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6" y="11"/>
                  </a:lnTo>
                  <a:lnTo>
                    <a:pt x="12" y="11"/>
                  </a:lnTo>
                  <a:lnTo>
                    <a:pt x="12" y="16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437" y="188913"/>
            <a:ext cx="9295601" cy="792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2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0027" y="6569105"/>
            <a:ext cx="560388" cy="288925"/>
          </a:xfrm>
        </p:spPr>
        <p:txBody>
          <a:bodyPr/>
          <a:lstStyle>
            <a:lvl1pPr algn="l">
              <a:defRPr sz="900">
                <a:solidFill>
                  <a:schemeClr val="accent1"/>
                </a:solidFill>
                <a:latin typeface="Arial" charset="0"/>
              </a:defRPr>
            </a:lvl1pPr>
          </a:lstStyle>
          <a:p>
            <a:pPr>
              <a:defRPr/>
            </a:pPr>
            <a:fld id="{02767952-35F9-4E14-9D8A-D78C3A48FD75}" type="slidenum">
              <a:rPr lang="en-US">
                <a:solidFill>
                  <a:srgbClr val="0057B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3666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6559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fld id="{6A55593E-38F3-4BEB-B329-A2115F1C14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304800"/>
            <a:ext cx="8915400" cy="8382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12750" y="1295400"/>
            <a:ext cx="8915400" cy="4800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4237050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55" y="188918"/>
            <a:ext cx="9517327" cy="9366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4"/>
            <a:ext cx="43751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377278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412776"/>
            <a:ext cx="8915400" cy="496855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fld id="{6A55593E-38F3-4BEB-B329-A2115F1C14A6}" type="slidenum">
              <a:rPr lang="ru-RU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65382" y="152724"/>
            <a:ext cx="8208000" cy="792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233513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3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fld id="{6A55593E-38F3-4BEB-B329-A2115F1C14A6}" type="slidenum">
              <a:rPr lang="ru-RU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45738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3" y="1600204"/>
            <a:ext cx="4381501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>
              <a:buClr>
                <a:schemeClr val="accent1"/>
              </a:buCl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2pPr>
            <a:lvl3pPr>
              <a:buClr>
                <a:schemeClr val="accent2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>
              <a:buClr>
                <a:schemeClr val="accent1"/>
              </a:buCl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2pPr>
            <a:lvl3pPr>
              <a:buClr>
                <a:schemeClr val="accent2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fld id="{6A55593E-38F3-4BEB-B329-A2115F1C14A6}" type="slidenum">
              <a:rPr lang="ru-RU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5382" y="152724"/>
            <a:ext cx="8208000" cy="792000"/>
          </a:xfrm>
          <a:prstGeom prst="rect">
            <a:avLst/>
          </a:prstGeom>
        </p:spPr>
        <p:txBody>
          <a:bodyPr anchor="ctr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38622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fld id="{6A55593E-38F3-4BEB-B329-A2115F1C14A6}" type="slidenum">
              <a:rPr lang="ru-RU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65382" y="152724"/>
            <a:ext cx="8208000" cy="792000"/>
          </a:xfrm>
          <a:prstGeom prst="rect">
            <a:avLst/>
          </a:prstGeom>
        </p:spPr>
        <p:txBody>
          <a:bodyPr anchor="ctr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4479787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fld id="{6A55593E-38F3-4BEB-B329-A2115F1C14A6}" type="slidenum">
              <a:rPr lang="ru-RU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06582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7410028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38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3" y="1600204"/>
            <a:ext cx="4381501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>
              <a:buClr>
                <a:schemeClr val="accent1"/>
              </a:buCl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2pPr>
            <a:lvl3pPr>
              <a:buClr>
                <a:schemeClr val="accent2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>
              <a:buClr>
                <a:schemeClr val="accent1"/>
              </a:buCl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2pPr>
            <a:lvl3pPr>
              <a:buClr>
                <a:schemeClr val="accent2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5382" y="152724"/>
            <a:ext cx="8208000" cy="792000"/>
          </a:xfrm>
          <a:prstGeom prst="rect">
            <a:avLst/>
          </a:prstGeom>
        </p:spPr>
        <p:txBody>
          <a:bodyPr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fld id="{0DD0E7D5-9CA4-4B07-BA22-342EEA9C9281}" type="slidenum">
              <a:rPr lang="ru-RU">
                <a:solidFill>
                  <a:srgbClr val="262626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67240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7"/>
          <a:stretch>
            <a:fillRect/>
          </a:stretch>
        </p:blipFill>
        <p:spPr bwMode="auto">
          <a:xfrm>
            <a:off x="-15872" y="0"/>
            <a:ext cx="992981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8840788" y="6237288"/>
            <a:ext cx="1071562" cy="252412"/>
          </a:xfrm>
          <a:prstGeom prst="rect">
            <a:avLst/>
          </a:prstGeom>
          <a:solidFill>
            <a:srgbClr val="BE0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</a:rPr>
              <a:t>www.vsk.ru</a:t>
            </a:r>
            <a:endParaRPr lang="ru-RU" sz="1200" dirty="0">
              <a:solidFill>
                <a:prstClr val="white"/>
              </a:solidFill>
            </a:endParaRPr>
          </a:p>
        </p:txBody>
      </p:sp>
      <p:grpSp>
        <p:nvGrpSpPr>
          <p:cNvPr id="5" name="Группа 7"/>
          <p:cNvGrpSpPr>
            <a:grpSpLocks/>
          </p:cNvGrpSpPr>
          <p:nvPr userDrawn="1"/>
        </p:nvGrpSpPr>
        <p:grpSpPr bwMode="auto">
          <a:xfrm>
            <a:off x="644525" y="5988054"/>
            <a:ext cx="2363788" cy="642770"/>
            <a:chOff x="1015393" y="5551736"/>
            <a:chExt cx="2364979" cy="643316"/>
          </a:xfrm>
        </p:grpSpPr>
        <p:sp>
          <p:nvSpPr>
            <p:cNvPr id="6" name="TextBox 8"/>
            <p:cNvSpPr txBox="1">
              <a:spLocks noChangeArrowheads="1"/>
            </p:cNvSpPr>
            <p:nvPr userDrawn="1"/>
          </p:nvSpPr>
          <p:spPr bwMode="auto">
            <a:xfrm>
              <a:off x="1015393" y="5686789"/>
              <a:ext cx="1596242" cy="50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50000"/>
                </a:lnSpc>
              </a:pPr>
              <a:r>
                <a:rPr lang="en-US" sz="5400" b="1">
                  <a:solidFill>
                    <a:prstClr val="white"/>
                  </a:solidFill>
                  <a:latin typeface="Tahoma" pitchFamily="34" charset="0"/>
                </a:rPr>
                <a:t>20</a:t>
              </a:r>
              <a:endParaRPr lang="ru-RU" sz="1200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7" name="TextBox 9"/>
            <p:cNvSpPr txBox="1">
              <a:spLocks noChangeArrowheads="1"/>
            </p:cNvSpPr>
            <p:nvPr userDrawn="1"/>
          </p:nvSpPr>
          <p:spPr bwMode="auto">
            <a:xfrm>
              <a:off x="1928666" y="5551736"/>
              <a:ext cx="1451706" cy="591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>
                  <a:solidFill>
                    <a:prstClr val="white"/>
                  </a:solidFill>
                  <a:latin typeface="Tahoma" pitchFamily="34" charset="0"/>
                </a:rPr>
                <a:t>лет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>
                  <a:solidFill>
                    <a:prstClr val="white"/>
                  </a:solidFill>
                  <a:latin typeface="Tahoma" pitchFamily="34" charset="0"/>
                </a:rPr>
                <a:t>успеха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549279"/>
            <a:ext cx="28575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6624" y="2348880"/>
            <a:ext cx="4562400" cy="273630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90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4"/>
            <a:ext cx="43751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1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9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3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0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27649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27649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sz="half" idx="13"/>
          </p:nvPr>
        </p:nvSpPr>
        <p:spPr>
          <a:xfrm>
            <a:off x="495300" y="4509150"/>
            <a:ext cx="4375150" cy="168478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5025008" y="4509150"/>
            <a:ext cx="4375150" cy="168478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5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6" y="1600205"/>
            <a:ext cx="5609828" cy="45651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1152" y="1600205"/>
            <a:ext cx="3089548" cy="45651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7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6" y="1600201"/>
            <a:ext cx="5609828" cy="1440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1152" y="1600205"/>
            <a:ext cx="3089548" cy="45651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sz="half" idx="13"/>
          </p:nvPr>
        </p:nvSpPr>
        <p:spPr>
          <a:xfrm>
            <a:off x="495306" y="3162672"/>
            <a:ext cx="5609828" cy="1440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495306" y="4725144"/>
            <a:ext cx="5609828" cy="1440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4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8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422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5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6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3" y="1600204"/>
            <a:ext cx="4381501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>
              <a:buClr>
                <a:schemeClr val="accent1"/>
              </a:buCl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2pPr>
            <a:lvl3pPr>
              <a:buClr>
                <a:schemeClr val="accent2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>
              <a:buClr>
                <a:schemeClr val="accent1"/>
              </a:buCl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2pPr>
            <a:lvl3pPr>
              <a:buClr>
                <a:schemeClr val="accent2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5382" y="152724"/>
            <a:ext cx="8208000" cy="792000"/>
          </a:xfrm>
          <a:prstGeom prst="rect">
            <a:avLst/>
          </a:prstGeom>
        </p:spPr>
        <p:txBody>
          <a:bodyPr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</a:t>
            </a:r>
            <a:fld id="{0DD0E7D5-9CA4-4B07-BA22-342EEA9C9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65382" y="152724"/>
            <a:ext cx="8208000" cy="792000"/>
          </a:xfrm>
          <a:prstGeom prst="rect">
            <a:avLst/>
          </a:prstGeom>
        </p:spPr>
        <p:txBody>
          <a:bodyPr anchor="ctr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9130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412776"/>
            <a:ext cx="8915400" cy="496855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65382" y="152724"/>
            <a:ext cx="8208000" cy="792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</a:t>
            </a:r>
            <a:fld id="{B66C8E9C-A786-4CE2-A049-98BD0BD20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932817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32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</a:t>
            </a:r>
            <a:fld id="{ACE2DF9E-8D72-4DF3-ADC4-98C88CA97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510706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3" y="1600204"/>
            <a:ext cx="4381501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>
              <a:buClr>
                <a:schemeClr val="accent1"/>
              </a:buCl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2pPr>
            <a:lvl3pPr>
              <a:buClr>
                <a:schemeClr val="accent2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>
              <a:buClr>
                <a:schemeClr val="accent1"/>
              </a:buCl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2pPr>
            <a:lvl3pPr>
              <a:buClr>
                <a:schemeClr val="accent2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5382" y="152724"/>
            <a:ext cx="8208000" cy="792000"/>
          </a:xfrm>
          <a:prstGeom prst="rect">
            <a:avLst/>
          </a:prstGeom>
        </p:spPr>
        <p:txBody>
          <a:bodyPr anchor="ctr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</a:t>
            </a:r>
            <a:fld id="{7DE0F200-4CBD-4516-9742-3CAEC6C7B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573790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65382" y="152724"/>
            <a:ext cx="8208000" cy="792000"/>
          </a:xfrm>
          <a:prstGeom prst="rect">
            <a:avLst/>
          </a:prstGeom>
        </p:spPr>
        <p:txBody>
          <a:bodyPr anchor="ctr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</a:t>
            </a:r>
            <a:fld id="{8B88972C-F68A-48F3-AA41-A9A3EE350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668517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</a:t>
            </a:r>
            <a:fld id="{5D9ACBE4-9009-4BBF-B996-C4011485F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741046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7"/>
          <a:stretch>
            <a:fillRect/>
          </a:stretch>
        </p:blipFill>
        <p:spPr bwMode="auto">
          <a:xfrm>
            <a:off x="-15872" y="0"/>
            <a:ext cx="992981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8840788" y="6237288"/>
            <a:ext cx="1071562" cy="252412"/>
          </a:xfrm>
          <a:prstGeom prst="rect">
            <a:avLst/>
          </a:prstGeom>
          <a:solidFill>
            <a:srgbClr val="BE0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</a:rPr>
              <a:t>www.vsk.ru</a:t>
            </a:r>
            <a:endParaRPr lang="ru-RU" sz="1200" dirty="0">
              <a:solidFill>
                <a:prstClr val="white"/>
              </a:solidFill>
            </a:endParaRPr>
          </a:p>
        </p:txBody>
      </p:sp>
      <p:grpSp>
        <p:nvGrpSpPr>
          <p:cNvPr id="5" name="Группа 9"/>
          <p:cNvGrpSpPr>
            <a:grpSpLocks/>
          </p:cNvGrpSpPr>
          <p:nvPr userDrawn="1"/>
        </p:nvGrpSpPr>
        <p:grpSpPr bwMode="auto">
          <a:xfrm>
            <a:off x="644525" y="5988050"/>
            <a:ext cx="2363788" cy="642938"/>
            <a:chOff x="1015393" y="5551736"/>
            <a:chExt cx="2364979" cy="643316"/>
          </a:xfrm>
        </p:grpSpPr>
        <p:sp>
          <p:nvSpPr>
            <p:cNvPr id="6" name="TextBox 5"/>
            <p:cNvSpPr txBox="1">
              <a:spLocks noChangeArrowheads="1"/>
            </p:cNvSpPr>
            <p:nvPr userDrawn="1"/>
          </p:nvSpPr>
          <p:spPr bwMode="auto">
            <a:xfrm>
              <a:off x="1015393" y="5686753"/>
              <a:ext cx="1596242" cy="508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defRPr/>
              </a:pPr>
              <a:r>
                <a:rPr lang="en-US" sz="5400" b="1" smtClean="0">
                  <a:solidFill>
                    <a:prstClr val="white"/>
                  </a:solidFill>
                </a:rPr>
                <a:t>20</a:t>
              </a:r>
              <a:endParaRPr lang="ru-RU" sz="1200" smtClean="0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>
              <a:spLocks noChangeArrowheads="1"/>
            </p:cNvSpPr>
            <p:nvPr userDrawn="1"/>
          </p:nvSpPr>
          <p:spPr bwMode="auto">
            <a:xfrm>
              <a:off x="1928666" y="5551736"/>
              <a:ext cx="1451706" cy="590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defRPr/>
              </a:pPr>
              <a:r>
                <a:rPr lang="ru-RU" smtClean="0">
                  <a:solidFill>
                    <a:prstClr val="white"/>
                  </a:solidFill>
                </a:rPr>
                <a:t>лет</a:t>
              </a:r>
            </a:p>
            <a:p>
              <a:pPr eaLnBrk="1" hangingPunct="1">
                <a:lnSpc>
                  <a:spcPct val="90000"/>
                </a:lnSpc>
                <a:defRPr/>
              </a:pPr>
              <a:r>
                <a:rPr lang="ru-RU" smtClean="0">
                  <a:solidFill>
                    <a:prstClr val="white"/>
                  </a:solidFill>
                </a:rPr>
                <a:t>успеха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549279"/>
            <a:ext cx="28575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6624" y="2348880"/>
            <a:ext cx="4562400" cy="273630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878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7"/>
          <a:stretch>
            <a:fillRect/>
          </a:stretch>
        </p:blipFill>
        <p:spPr bwMode="auto">
          <a:xfrm>
            <a:off x="-15872" y="0"/>
            <a:ext cx="992981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8840788" y="6237288"/>
            <a:ext cx="1071562" cy="252412"/>
          </a:xfrm>
          <a:prstGeom prst="rect">
            <a:avLst/>
          </a:prstGeom>
          <a:solidFill>
            <a:srgbClr val="BE0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www.vsk.ru</a:t>
            </a:r>
            <a:endParaRPr lang="ru-RU" sz="1200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549279"/>
            <a:ext cx="28575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6624" y="2348880"/>
            <a:ext cx="4562400" cy="273630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62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55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3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73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09484" y="6597372"/>
            <a:ext cx="355468" cy="180000"/>
          </a:xfrm>
          <a:prstGeom prst="rect">
            <a:avLst/>
          </a:prstGeom>
          <a:ln/>
        </p:spPr>
        <p:txBody>
          <a:bodyPr wrap="none" lIns="36000" tIns="36000" rIns="36000" bIns="36000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 </a:t>
            </a:r>
            <a:fld id="{6A55593E-38F3-4BEB-B329-A2115F1C14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26" name="Picture 2" descr="R:\DMRB\logo\logoVSK_base_RG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82348" y="368660"/>
            <a:ext cx="1877016" cy="506349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63466" y="1000302"/>
            <a:ext cx="483355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148704" y="1000302"/>
            <a:ext cx="1174877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3" r:id="rId4"/>
    <p:sldLayoutId id="2147483986" r:id="rId5"/>
    <p:sldLayoutId id="2147483994" r:id="rId6"/>
    <p:sldLayoutId id="2147483996" r:id="rId7"/>
    <p:sldLayoutId id="2147483997" r:id="rId8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328" y="5764239"/>
            <a:ext cx="2000672" cy="10947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74100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45488" y="6356381"/>
            <a:ext cx="425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631" y="520237"/>
            <a:ext cx="1698626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71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764243"/>
            <a:ext cx="20002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7410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45617" y="6356380"/>
            <a:ext cx="425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06607FE-AB95-4E15-B037-0B98CF4907ED}" type="slidenum">
              <a:rPr lang="ru-RU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520702"/>
            <a:ext cx="169862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70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  <p:sldLayoutId id="2147484072" r:id="rId13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09484" y="6597372"/>
            <a:ext cx="355468" cy="180000"/>
          </a:xfrm>
          <a:prstGeom prst="rect">
            <a:avLst/>
          </a:prstGeom>
          <a:ln/>
        </p:spPr>
        <p:txBody>
          <a:bodyPr wrap="none" lIns="36000" tIns="36000" rIns="36000" bIns="36000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fld id="{6A55593E-38F3-4BEB-B329-A2115F1C14A6}" type="slidenum">
              <a:rPr lang="ru-RU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026" name="Picture 2" descr="R:\DMRB\logo\logoVSK_base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2348" y="368660"/>
            <a:ext cx="1877016" cy="506349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63466" y="1000302"/>
            <a:ext cx="483355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148704" y="1000302"/>
            <a:ext cx="1174877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6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</p:sldLayoutIdLst>
  <p:transition spd="med"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8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29EB49-131F-4DAC-AE1D-81190751E4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1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6" r:id="rId2"/>
    <p:sldLayoutId id="2147484077" r:id="rId3"/>
    <p:sldLayoutId id="2147484078" r:id="rId4"/>
    <p:sldLayoutId id="2147484079" r:id="rId5"/>
    <p:sldLayoutId id="2147484081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8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29EB49-131F-4DAC-AE1D-81190751E4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9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9" r:id="rId2"/>
    <p:sldLayoutId id="2147484100" r:id="rId3"/>
    <p:sldLayoutId id="2147484101" r:id="rId4"/>
    <p:sldLayoutId id="2147484102" r:id="rId5"/>
    <p:sldLayoutId id="2147484104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09484" y="6597372"/>
            <a:ext cx="355468" cy="180000"/>
          </a:xfrm>
          <a:prstGeom prst="rect">
            <a:avLst/>
          </a:prstGeom>
          <a:ln/>
        </p:spPr>
        <p:txBody>
          <a:bodyPr wrap="none" lIns="36000" tIns="36000" rIns="36000" bIns="36000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fld id="{6A55593E-38F3-4BEB-B329-A2115F1C14A6}" type="slidenum">
              <a:rPr lang="ru-RU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026" name="Picture 2" descr="R:\DMRB\logo\logoVSK_base_RG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82348" y="368660"/>
            <a:ext cx="1877016" cy="506349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63466" y="1000302"/>
            <a:ext cx="483355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148704" y="1000302"/>
            <a:ext cx="1174877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81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3" r:id="rId6"/>
    <p:sldLayoutId id="2147484124" r:id="rId7"/>
    <p:sldLayoutId id="2147484125" r:id="rId8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328" y="5764239"/>
            <a:ext cx="2000672" cy="10947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74100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45488" y="6356381"/>
            <a:ext cx="425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631" y="520237"/>
            <a:ext cx="1698626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20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09100" y="6597650"/>
            <a:ext cx="355600" cy="179388"/>
          </a:xfrm>
          <a:prstGeom prst="rect">
            <a:avLst/>
          </a:prstGeom>
          <a:ln/>
        </p:spPr>
        <p:txBody>
          <a:bodyPr wrap="none" lIns="36000" tIns="36000" rIns="36000" bIns="36000"/>
          <a:lstStyle>
            <a:lvl1pPr algn="r">
              <a:defRPr sz="800" b="1">
                <a:solidFill>
                  <a:srgbClr val="262626">
                    <a:lumMod val="50000"/>
                    <a:lumOff val="50000"/>
                  </a:srgbClr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r>
              <a:rPr lang="ru-RU"/>
              <a:t> </a:t>
            </a:r>
            <a:fld id="{7D70272E-A7ED-4BB7-B8A7-DC143F9F5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3075" name="Picture 2" descr="R:\DMRB\logo\logoVSK_base_RG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368302"/>
            <a:ext cx="187801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63528" y="1000125"/>
            <a:ext cx="483393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148265" y="1000125"/>
            <a:ext cx="117475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57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</p:sldLayoutIdLst>
  <p:transition spd="med"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1200" b="1" i="1" dirty="0" smtClean="0">
                <a:solidFill>
                  <a:schemeClr val="accent1"/>
                </a:solidFill>
              </a:rPr>
              <a:t/>
            </a:r>
            <a:br>
              <a:rPr lang="ru-RU" sz="1200" b="1" i="1" dirty="0" smtClean="0">
                <a:solidFill>
                  <a:schemeClr val="accent1"/>
                </a:solidFill>
              </a:rPr>
            </a:br>
            <a:endParaRPr lang="ru-RU" sz="1200" b="1" i="1" dirty="0" smtClean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628" y="2060852"/>
            <a:ext cx="715468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57B8"/>
                </a:solidFill>
                <a:latin typeface="Tahoma" pitchFamily="34" charset="0"/>
                <a:cs typeface="Tahoma" pitchFamily="34" charset="0"/>
              </a:rPr>
              <a:t>Добровольное медицинское </a:t>
            </a:r>
          </a:p>
          <a:p>
            <a:r>
              <a:rPr lang="ru-RU" sz="3200" b="1" dirty="0" smtClean="0">
                <a:solidFill>
                  <a:srgbClr val="0057B8"/>
                </a:solidFill>
                <a:latin typeface="Tahoma" pitchFamily="34" charset="0"/>
                <a:cs typeface="Tahoma" pitchFamily="34" charset="0"/>
              </a:rPr>
              <a:t>Страхование</a:t>
            </a:r>
          </a:p>
          <a:p>
            <a:endParaRPr lang="ru-RU" sz="3200" b="1" dirty="0">
              <a:solidFill>
                <a:srgbClr val="0057B8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3200" b="1" dirty="0" smtClean="0">
                <a:solidFill>
                  <a:srgbClr val="0057B8"/>
                </a:solidFill>
                <a:latin typeface="Tahoma" pitchFamily="34" charset="0"/>
                <a:cs typeface="Tahoma" pitchFamily="34" charset="0"/>
              </a:rPr>
              <a:t>Преимущества ВСК</a:t>
            </a:r>
            <a:endParaRPr lang="ru-RU" sz="3200" b="1" dirty="0" smtClean="0">
              <a:solidFill>
                <a:srgbClr val="0057B8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rgbClr val="0057B8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rgbClr val="0057B8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2014г.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ru-RU" sz="3200" b="1" dirty="0">
              <a:solidFill>
                <a:srgbClr val="0057B8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79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48383" y="477044"/>
            <a:ext cx="6852890" cy="6477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ru-RU" sz="2000" b="1" dirty="0" smtClean="0">
                <a:solidFill>
                  <a:srgbClr val="0057B8"/>
                </a:solidFill>
                <a:latin typeface="Tahoma"/>
                <a:ea typeface="Times New Roman" pitchFamily="18" charset="0"/>
                <a:cs typeface="Arial" pitchFamily="34" charset="0"/>
              </a:rPr>
              <a:t>Преимущества </a:t>
            </a:r>
            <a:r>
              <a:rPr lang="ru-RU" sz="2000" b="1" dirty="0">
                <a:solidFill>
                  <a:srgbClr val="0057B8"/>
                </a:solidFill>
                <a:latin typeface="Tahoma"/>
                <a:ea typeface="Times New Roman" pitchFamily="18" charset="0"/>
                <a:cs typeface="Arial" pitchFamily="34" charset="0"/>
              </a:rPr>
              <a:t>ДМС </a:t>
            </a:r>
            <a:r>
              <a:rPr lang="ru-RU" sz="2000" b="1" dirty="0" smtClean="0">
                <a:solidFill>
                  <a:srgbClr val="0057B8"/>
                </a:solidFill>
                <a:latin typeface="Tahoma"/>
                <a:ea typeface="Times New Roman" pitchFamily="18" charset="0"/>
                <a:cs typeface="Arial" pitchFamily="34" charset="0"/>
              </a:rPr>
              <a:t>в </a:t>
            </a:r>
            <a:r>
              <a:rPr lang="ru-RU" sz="2000" b="1" dirty="0">
                <a:solidFill>
                  <a:srgbClr val="0057B8"/>
                </a:solidFill>
                <a:latin typeface="Tahoma"/>
                <a:ea typeface="Times New Roman" pitchFamily="18" charset="0"/>
                <a:cs typeface="Arial" pitchFamily="34" charset="0"/>
              </a:rPr>
              <a:t>СОАО «ВСК» </a:t>
            </a:r>
          </a:p>
          <a:p>
            <a:pPr>
              <a:defRPr/>
            </a:pPr>
            <a:endParaRPr lang="ru-RU" sz="2000" b="1" kern="0" dirty="0">
              <a:solidFill>
                <a:srgbClr val="0057B8"/>
              </a:solidFill>
              <a:latin typeface="Tahoma"/>
            </a:endParaRPr>
          </a:p>
        </p:txBody>
      </p:sp>
      <p:sp>
        <p:nvSpPr>
          <p:cNvPr id="43011" name="Rectangle 11"/>
          <p:cNvSpPr>
            <a:spLocks noGrp="1" noChangeArrowheads="1"/>
          </p:cNvSpPr>
          <p:nvPr>
            <p:ph sz="quarter" idx="4294967295"/>
          </p:nvPr>
        </p:nvSpPr>
        <p:spPr>
          <a:xfrm>
            <a:off x="632520" y="1253542"/>
            <a:ext cx="8641085" cy="4939814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504000" fontAlgn="b">
              <a:lnSpc>
                <a:spcPct val="15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ru-RU" sz="1600" b="1" dirty="0" smtClean="0">
                <a:cs typeface="Arial" charset="0"/>
              </a:rPr>
              <a:t>Одна из самых обширных региональных сетей </a:t>
            </a:r>
            <a:r>
              <a:rPr lang="ru-RU" sz="1600" dirty="0" smtClean="0">
                <a:cs typeface="Arial" charset="0"/>
              </a:rPr>
              <a:t>на страховом рынке РФ  - Представительства и филиалы СОАО ВСК в каждом регионе присутствия.</a:t>
            </a:r>
          </a:p>
          <a:p>
            <a:pPr marL="504000" fontAlgn="b">
              <a:lnSpc>
                <a:spcPct val="15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ru-RU" sz="1600" dirty="0">
                <a:cs typeface="Arial" charset="0"/>
              </a:rPr>
              <a:t>Организация медицинской помощи застрахованным </a:t>
            </a:r>
            <a:r>
              <a:rPr lang="ru-RU" sz="1600" b="1" dirty="0">
                <a:cs typeface="Arial" charset="0"/>
              </a:rPr>
              <a:t>по всей территории России</a:t>
            </a:r>
          </a:p>
          <a:p>
            <a:pPr marL="504000" fontAlgn="b">
              <a:lnSpc>
                <a:spcPct val="15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ru-RU" sz="1600" b="1" dirty="0" smtClean="0">
                <a:cs typeface="Arial" charset="0"/>
              </a:rPr>
              <a:t>Уникальный опыт </a:t>
            </a:r>
            <a:r>
              <a:rPr lang="ru-RU" sz="1600" dirty="0" smtClean="0">
                <a:cs typeface="Arial" charset="0"/>
              </a:rPr>
              <a:t>страхования  по ДМС сотрудников 11 Территориальных банков </a:t>
            </a:r>
            <a:r>
              <a:rPr lang="ru-RU" sz="1600" b="1" dirty="0" smtClean="0">
                <a:cs typeface="Arial" charset="0"/>
              </a:rPr>
              <a:t>Сбербанка России </a:t>
            </a:r>
            <a:r>
              <a:rPr lang="ru-RU" sz="1600" dirty="0" smtClean="0">
                <a:cs typeface="Arial" charset="0"/>
              </a:rPr>
              <a:t>(170 тысячи человек) и других клиентов.</a:t>
            </a:r>
          </a:p>
          <a:p>
            <a:pPr marL="504000" fontAlgn="b">
              <a:lnSpc>
                <a:spcPct val="15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ru-RU" sz="1600" dirty="0" smtClean="0">
                <a:cs typeface="Arial" charset="0"/>
              </a:rPr>
              <a:t>Единая всероссийская </a:t>
            </a:r>
            <a:r>
              <a:rPr lang="ru-RU" sz="1600" b="1" dirty="0" smtClean="0">
                <a:cs typeface="Arial" charset="0"/>
              </a:rPr>
              <a:t>круглосуточная система организации медицинской помощи</a:t>
            </a:r>
            <a:r>
              <a:rPr lang="ru-RU" sz="1600" dirty="0" smtClean="0">
                <a:cs typeface="Arial" charset="0"/>
              </a:rPr>
              <a:t>, включая единый бесплатный федеральный номер.</a:t>
            </a:r>
          </a:p>
          <a:p>
            <a:pPr marL="504000" fontAlgn="b">
              <a:lnSpc>
                <a:spcPct val="15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ru-RU" sz="1600" b="1" dirty="0" smtClean="0">
                <a:cs typeface="Arial" charset="0"/>
              </a:rPr>
              <a:t>Индивидуальный административный куратор </a:t>
            </a:r>
            <a:r>
              <a:rPr lang="ru-RU" sz="1600" dirty="0" smtClean="0">
                <a:cs typeface="Arial" charset="0"/>
              </a:rPr>
              <a:t>для каждого клиента.</a:t>
            </a:r>
          </a:p>
          <a:p>
            <a:pPr marL="504000" fontAlgn="b">
              <a:lnSpc>
                <a:spcPct val="15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ru-RU" sz="1600" dirty="0" smtClean="0">
                <a:cs typeface="Arial" charset="0"/>
              </a:rPr>
              <a:t>Сервисные программы </a:t>
            </a:r>
            <a:r>
              <a:rPr lang="ru-RU" sz="1600" b="1" dirty="0" smtClean="0">
                <a:cs typeface="Arial" charset="0"/>
              </a:rPr>
              <a:t>для </a:t>
            </a:r>
            <a:r>
              <a:rPr lang="en-US" sz="1600" b="1" dirty="0" smtClean="0">
                <a:cs typeface="Arial" charset="0"/>
              </a:rPr>
              <a:t>VIP</a:t>
            </a:r>
            <a:r>
              <a:rPr lang="ru-RU" sz="1600" b="1" dirty="0" smtClean="0">
                <a:cs typeface="Arial" charset="0"/>
              </a:rPr>
              <a:t>-сотрудников</a:t>
            </a:r>
            <a:r>
              <a:rPr lang="ru-RU" sz="1600" dirty="0" smtClean="0">
                <a:cs typeface="Arial" charset="0"/>
              </a:rPr>
              <a:t>. </a:t>
            </a:r>
            <a:endParaRPr lang="ru-RU" sz="1600" dirty="0">
              <a:cs typeface="Arial" charset="0"/>
            </a:endParaRPr>
          </a:p>
          <a:p>
            <a:pPr fontAlgn="b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endParaRPr lang="ru-RU" sz="1600" dirty="0" smtClean="0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5AA8">
                    <a:lumMod val="50000"/>
                  </a:srgbClr>
                </a:solidFill>
              </a:rPr>
              <a:t> </a:t>
            </a:r>
            <a:fld id="{37423A29-E17E-4B9B-86BA-6332C9FAB7E2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1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  <p:pic>
        <p:nvPicPr>
          <p:cNvPr id="107522" name="Picture 2" descr="C:\Documents and Settings\All Users\Документы\Мои рисунки\Образцы рисунков\1.Человечки\Белые челы\ar130281401460491.jpg"/>
          <p:cNvPicPr>
            <a:picLocks noChangeAspect="1" noChangeArrowheads="1"/>
          </p:cNvPicPr>
          <p:nvPr/>
        </p:nvPicPr>
        <p:blipFill>
          <a:blip r:embed="rId3" cstate="print"/>
          <a:srcRect t="4308" b="13287"/>
          <a:stretch>
            <a:fillRect/>
          </a:stretch>
        </p:blipFill>
        <p:spPr bwMode="auto">
          <a:xfrm>
            <a:off x="6327969" y="5273194"/>
            <a:ext cx="2146608" cy="1448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59588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71611-E47D-4027-BD80-6EB964DECB53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2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2519" y="1227524"/>
            <a:ext cx="86040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">
              <a:lnSpc>
                <a:spcPct val="150000"/>
              </a:lnSpc>
              <a:spcBef>
                <a:spcPts val="1800"/>
              </a:spcBef>
              <a:buFont typeface="+mj-lt"/>
              <a:buAutoNum type="arabicPeriod" startAt="7"/>
            </a:pPr>
            <a:r>
              <a:rPr lang="ru-RU" sz="1600" b="1" dirty="0">
                <a:latin typeface="+mn-lt"/>
                <a:cs typeface="Arial" charset="0"/>
              </a:rPr>
              <a:t>Более 6 000 договоров </a:t>
            </a:r>
            <a:r>
              <a:rPr lang="ru-RU" sz="1600" dirty="0">
                <a:latin typeface="+mn-lt"/>
                <a:cs typeface="Arial" charset="0"/>
              </a:rPr>
              <a:t>с медицинскими учреждениями на территории России и зарубежья, долгосрочный  характер взаимоотношений с  партнерами</a:t>
            </a:r>
            <a:r>
              <a:rPr lang="ru-RU" sz="1600" dirty="0" smtClean="0">
                <a:latin typeface="+mn-lt"/>
                <a:cs typeface="Arial" charset="0"/>
              </a:rPr>
              <a:t>.</a:t>
            </a:r>
            <a:endParaRPr lang="ru-RU" sz="1600" dirty="0">
              <a:latin typeface="+mn-lt"/>
              <a:cs typeface="Arial" charset="0"/>
            </a:endParaRPr>
          </a:p>
          <a:p>
            <a:pPr marL="342900" indent="-342900" fontAlgn="b">
              <a:lnSpc>
                <a:spcPct val="150000"/>
              </a:lnSpc>
              <a:spcBef>
                <a:spcPts val="1800"/>
              </a:spcBef>
              <a:buFont typeface="+mj-lt"/>
              <a:buAutoNum type="arabicPeriod" startAt="7"/>
            </a:pPr>
            <a:r>
              <a:rPr lang="ru-RU" sz="1600" dirty="0">
                <a:latin typeface="+mn-lt"/>
                <a:cs typeface="Arial" charset="0"/>
              </a:rPr>
              <a:t>Эффективная организация программы </a:t>
            </a:r>
            <a:r>
              <a:rPr lang="ru-RU" sz="1600" b="1" dirty="0">
                <a:latin typeface="+mn-lt"/>
                <a:cs typeface="Arial" charset="0"/>
              </a:rPr>
              <a:t>«Врач офиса»</a:t>
            </a:r>
            <a:r>
              <a:rPr lang="ru-RU" sz="1600" dirty="0">
                <a:latin typeface="+mn-lt"/>
                <a:cs typeface="Arial" charset="0"/>
              </a:rPr>
              <a:t>, позволяющая снизить уровень заболеваемости застрахованных сотрудников</a:t>
            </a:r>
            <a:r>
              <a:rPr lang="ru-RU" sz="1600" dirty="0" smtClean="0">
                <a:latin typeface="+mn-lt"/>
                <a:cs typeface="Arial" charset="0"/>
              </a:rPr>
              <a:t>.</a:t>
            </a:r>
            <a:endParaRPr lang="ru-RU" sz="1600" dirty="0">
              <a:latin typeface="+mn-lt"/>
              <a:cs typeface="Arial" charset="0"/>
            </a:endParaRPr>
          </a:p>
          <a:p>
            <a:pPr marL="342900" indent="-342900" fontAlgn="b">
              <a:lnSpc>
                <a:spcPct val="150000"/>
              </a:lnSpc>
              <a:spcBef>
                <a:spcPts val="1800"/>
              </a:spcBef>
              <a:buFont typeface="+mj-lt"/>
              <a:buAutoNum type="arabicPeriod" startAt="7"/>
            </a:pPr>
            <a:r>
              <a:rPr lang="ru-RU" sz="1600" dirty="0">
                <a:latin typeface="+mn-lt"/>
                <a:cs typeface="Arial" charset="0"/>
              </a:rPr>
              <a:t>Использование </a:t>
            </a:r>
            <a:r>
              <a:rPr lang="ru-RU" sz="1600" b="1" dirty="0">
                <a:latin typeface="+mn-lt"/>
                <a:cs typeface="Arial" charset="0"/>
              </a:rPr>
              <a:t>дистанционных (телемедицинских) технологий </a:t>
            </a:r>
            <a:r>
              <a:rPr lang="ru-RU" sz="1600" dirty="0">
                <a:latin typeface="+mn-lt"/>
                <a:cs typeface="Arial" charset="0"/>
              </a:rPr>
              <a:t>проведения необходимых медицинских консультаций со специалистами ведущих НИИ</a:t>
            </a:r>
            <a:r>
              <a:rPr lang="ru-RU" sz="1600" dirty="0" smtClean="0">
                <a:latin typeface="+mn-lt"/>
                <a:cs typeface="Arial" charset="0"/>
              </a:rPr>
              <a:t>.</a:t>
            </a:r>
            <a:endParaRPr lang="ru-RU" sz="1600" dirty="0">
              <a:latin typeface="+mn-lt"/>
              <a:cs typeface="Arial" charset="0"/>
            </a:endParaRPr>
          </a:p>
          <a:p>
            <a:pPr marL="342900" indent="-342900" fontAlgn="b">
              <a:lnSpc>
                <a:spcPct val="150000"/>
              </a:lnSpc>
              <a:spcBef>
                <a:spcPts val="1800"/>
              </a:spcBef>
              <a:buFont typeface="+mj-lt"/>
              <a:buAutoNum type="arabicPeriod" startAt="7"/>
            </a:pPr>
            <a:r>
              <a:rPr lang="ru-RU" sz="1600" b="1" dirty="0">
                <a:latin typeface="+mn-lt"/>
                <a:cs typeface="Arial" charset="0"/>
              </a:rPr>
              <a:t>Более 300 000 застрахованных </a:t>
            </a:r>
            <a:r>
              <a:rPr lang="ru-RU" sz="1600" dirty="0">
                <a:latin typeface="+mn-lt"/>
                <a:cs typeface="Arial" charset="0"/>
              </a:rPr>
              <a:t>доверяют СОАО «ВСК» заботу о своем здоровье.</a:t>
            </a:r>
          </a:p>
          <a:p>
            <a:pPr marL="342900" indent="-342900" fontAlgn="b">
              <a:lnSpc>
                <a:spcPct val="150000"/>
              </a:lnSpc>
              <a:spcBef>
                <a:spcPts val="1800"/>
              </a:spcBef>
              <a:buFont typeface="+mj-lt"/>
              <a:buAutoNum type="arabicPeriod" startAt="7"/>
            </a:pPr>
            <a:r>
              <a:rPr lang="ru-RU" sz="1600" dirty="0">
                <a:latin typeface="+mn-lt"/>
                <a:cs typeface="Arial" charset="0"/>
              </a:rPr>
              <a:t>Наличие </a:t>
            </a:r>
            <a:r>
              <a:rPr lang="ru-RU" sz="1600" b="1" dirty="0">
                <a:latin typeface="+mn-lt"/>
                <a:cs typeface="Arial" charset="0"/>
              </a:rPr>
              <a:t>рекомендаций</a:t>
            </a:r>
            <a:r>
              <a:rPr lang="ru-RU" sz="1600" dirty="0">
                <a:latin typeface="+mn-lt"/>
                <a:cs typeface="Arial" charset="0"/>
              </a:rPr>
              <a:t> от наших клиентов  по ДМС</a:t>
            </a:r>
            <a:r>
              <a:rPr lang="ru-RU" sz="1600" dirty="0" smtClean="0">
                <a:latin typeface="+mn-lt"/>
                <a:cs typeface="Arial" charset="0"/>
              </a:rPr>
              <a:t>.</a:t>
            </a:r>
            <a:endParaRPr lang="ru-RU" sz="1600" dirty="0">
              <a:latin typeface="+mn-lt"/>
              <a:cs typeface="Arial" charset="0"/>
            </a:endParaRPr>
          </a:p>
          <a:p>
            <a:pPr marL="342900" indent="-342900" fontAlgn="b">
              <a:lnSpc>
                <a:spcPct val="150000"/>
              </a:lnSpc>
              <a:spcBef>
                <a:spcPts val="1800"/>
              </a:spcBef>
              <a:buFont typeface="+mj-lt"/>
              <a:buAutoNum type="arabicPeriod" startAt="7"/>
            </a:pPr>
            <a:r>
              <a:rPr lang="ru-RU" sz="1600" dirty="0">
                <a:latin typeface="+mn-lt"/>
                <a:cs typeface="Arial" charset="0"/>
              </a:rPr>
              <a:t>Возможность организации лечения и проведения диагностики </a:t>
            </a:r>
            <a:r>
              <a:rPr lang="ru-RU" sz="1600" b="1" dirty="0">
                <a:latin typeface="+mn-lt"/>
                <a:cs typeface="Arial" charset="0"/>
              </a:rPr>
              <a:t>в ведущих клиниках </a:t>
            </a:r>
            <a:r>
              <a:rPr lang="ru-RU" sz="1600" b="1" dirty="0" smtClean="0">
                <a:latin typeface="+mn-lt"/>
                <a:cs typeface="Arial" charset="0"/>
              </a:rPr>
              <a:t>мира</a:t>
            </a:r>
            <a:r>
              <a:rPr lang="ru-RU" sz="1600" dirty="0" smtClean="0">
                <a:latin typeface="+mn-lt"/>
                <a:cs typeface="Arial" charset="0"/>
              </a:rPr>
              <a:t>.</a:t>
            </a:r>
            <a:endParaRPr lang="ru-RU" sz="1600" dirty="0">
              <a:latin typeface="+mn-lt"/>
              <a:cs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48383" y="477044"/>
            <a:ext cx="6852890" cy="6477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ru-RU" sz="2000" b="1" dirty="0" smtClean="0">
                <a:solidFill>
                  <a:srgbClr val="0057B8"/>
                </a:solidFill>
                <a:latin typeface="Tahoma"/>
                <a:ea typeface="Times New Roman" pitchFamily="18" charset="0"/>
                <a:cs typeface="Arial" pitchFamily="34" charset="0"/>
              </a:rPr>
              <a:t>Преимущества </a:t>
            </a:r>
            <a:r>
              <a:rPr lang="ru-RU" sz="2000" b="1" dirty="0">
                <a:solidFill>
                  <a:srgbClr val="0057B8"/>
                </a:solidFill>
                <a:latin typeface="Tahoma"/>
                <a:ea typeface="Times New Roman" pitchFamily="18" charset="0"/>
                <a:cs typeface="Arial" pitchFamily="34" charset="0"/>
              </a:rPr>
              <a:t>ДМС </a:t>
            </a:r>
            <a:r>
              <a:rPr lang="ru-RU" sz="2000" b="1" dirty="0" smtClean="0">
                <a:solidFill>
                  <a:srgbClr val="0057B8"/>
                </a:solidFill>
                <a:latin typeface="Tahoma"/>
                <a:ea typeface="Times New Roman" pitchFamily="18" charset="0"/>
                <a:cs typeface="Arial" pitchFamily="34" charset="0"/>
              </a:rPr>
              <a:t>в </a:t>
            </a:r>
            <a:r>
              <a:rPr lang="ru-RU" sz="2000" b="1" dirty="0">
                <a:solidFill>
                  <a:srgbClr val="0057B8"/>
                </a:solidFill>
                <a:latin typeface="Tahoma"/>
                <a:ea typeface="Times New Roman" pitchFamily="18" charset="0"/>
                <a:cs typeface="Arial" pitchFamily="34" charset="0"/>
              </a:rPr>
              <a:t>СОАО «ВСК» </a:t>
            </a:r>
          </a:p>
          <a:p>
            <a:pPr>
              <a:defRPr/>
            </a:pPr>
            <a:endParaRPr lang="ru-RU" sz="2000" b="1" kern="0" dirty="0">
              <a:solidFill>
                <a:srgbClr val="0057B8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025034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8904" y="5129809"/>
            <a:ext cx="172819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4C095-187C-4FB5-AFC0-63065A56B6E7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>
                <a:defRPr/>
              </a:pPr>
              <a:t>3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44488" y="1268760"/>
            <a:ext cx="892899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ahoma"/>
                <a:cs typeface="Arial" pitchFamily="34" charset="0"/>
              </a:rPr>
              <a:t>Принцип </a:t>
            </a:r>
            <a:r>
              <a:rPr lang="ru-RU" b="1" dirty="0" smtClean="0">
                <a:solidFill>
                  <a:prstClr val="black"/>
                </a:solidFill>
                <a:latin typeface="Tahoma"/>
                <a:cs typeface="Arial" pitchFamily="34" charset="0"/>
              </a:rPr>
              <a:t>тройного закрепления и персональной ответственности.</a:t>
            </a:r>
            <a:endParaRPr lang="ru-RU" b="1" dirty="0">
              <a:solidFill>
                <a:prstClr val="black"/>
              </a:solidFill>
              <a:latin typeface="Tahoma"/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95311" y="1772816"/>
            <a:ext cx="867817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BC0C2F"/>
              </a:buClr>
              <a:buFont typeface="Wingdings" pitchFamily="2" charset="2"/>
              <a:buNone/>
            </a:pPr>
            <a:r>
              <a:rPr lang="ru-RU" sz="1600" dirty="0">
                <a:solidFill>
                  <a:prstClr val="black"/>
                </a:solidFill>
                <a:latin typeface="Tahoma"/>
                <a:cs typeface="Arial" pitchFamily="34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Tahoma"/>
                <a:cs typeface="Arial" pitchFamily="34" charset="0"/>
              </a:rPr>
              <a:t>	</a:t>
            </a:r>
            <a:r>
              <a:rPr lang="ru-RU" sz="1600" i="1" dirty="0" smtClean="0">
                <a:solidFill>
                  <a:prstClr val="black"/>
                </a:solidFill>
                <a:latin typeface="Tahoma"/>
                <a:cs typeface="Arial" pitchFamily="34" charset="0"/>
              </a:rPr>
              <a:t>Предполагает закрепление за каждым юридическим лицом (Страхователем по 	Договору ДМС) трех ответственных лиц в рамках своей компетенции: </a:t>
            </a:r>
            <a:endParaRPr lang="ru-RU" sz="1600" i="1" dirty="0">
              <a:solidFill>
                <a:prstClr val="black"/>
              </a:solidFill>
              <a:latin typeface="Tahoma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spcAft>
                <a:spcPts val="1000"/>
              </a:spcAft>
              <a:buClr>
                <a:srgbClr val="BC0C2F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latin typeface="Tahoma"/>
                <a:cs typeface="Arial" pitchFamily="34" charset="0"/>
              </a:rPr>
              <a:t>Администратор Договора ДМС (</a:t>
            </a:r>
            <a:r>
              <a:rPr lang="en-US" sz="1600" dirty="0" smtClean="0">
                <a:solidFill>
                  <a:prstClr val="black"/>
                </a:solidFill>
                <a:latin typeface="Tahoma"/>
                <a:cs typeface="Arial" pitchFamily="34" charset="0"/>
              </a:rPr>
              <a:t>account manager)</a:t>
            </a:r>
            <a:r>
              <a:rPr lang="ru-RU" sz="1600" dirty="0" smtClean="0">
                <a:solidFill>
                  <a:prstClr val="black"/>
                </a:solidFill>
                <a:latin typeface="Tahoma"/>
                <a:cs typeface="Arial" pitchFamily="34" charset="0"/>
              </a:rPr>
              <a:t>, осуществляющий  прием и обработку всех входящих запросов Страхователя; </a:t>
            </a:r>
            <a:endParaRPr lang="ru-RU" sz="1600" dirty="0">
              <a:solidFill>
                <a:prstClr val="black"/>
              </a:solidFill>
              <a:latin typeface="Tahoma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spcAft>
                <a:spcPts val="1000"/>
              </a:spcAft>
              <a:buClr>
                <a:srgbClr val="BC0C2F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latin typeface="Tahoma"/>
                <a:cs typeface="Arial" pitchFamily="34" charset="0"/>
              </a:rPr>
              <a:t>Медицинский менеджер (врач – куратор), ответственный за решение вопросов связанных с оказанием медицинских услуг и консультаций (при наличии в регионе);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spcAft>
                <a:spcPts val="1000"/>
              </a:spcAft>
              <a:buClr>
                <a:srgbClr val="BC0C2F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latin typeface="Tahoma"/>
                <a:cs typeface="Arial" pitchFamily="34" charset="0"/>
              </a:rPr>
              <a:t>Личный врач, Корпоративный врач, Врач офиса, осуществляющий централизованный прием Застрахованных по конкретному договору ДМС (при наличии в регионе).</a:t>
            </a:r>
            <a:endParaRPr lang="ru-RU" sz="1600" dirty="0">
              <a:solidFill>
                <a:prstClr val="black"/>
              </a:solidFill>
              <a:latin typeface="Tahoma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556771" y="358552"/>
            <a:ext cx="742057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sz="2000" b="1" dirty="0">
                <a:solidFill>
                  <a:srgbClr val="0057B8"/>
                </a:solidFill>
                <a:latin typeface="Tahoma"/>
                <a:ea typeface="Times New Roman" pitchFamily="18" charset="0"/>
                <a:cs typeface="Arial" pitchFamily="34" charset="0"/>
              </a:rPr>
              <a:t>Преимущества ДМС в СОАО «ВСК» </a:t>
            </a:r>
          </a:p>
          <a:p>
            <a:pPr eaLnBrk="0" hangingPunct="0">
              <a:defRPr/>
            </a:pPr>
            <a:r>
              <a:rPr lang="ru-RU" sz="2000" b="1" dirty="0" smtClean="0">
                <a:solidFill>
                  <a:srgbClr val="0057B8"/>
                </a:solidFill>
                <a:latin typeface="Tahoma"/>
              </a:rPr>
              <a:t>Сопровождение договоров ДМС</a:t>
            </a:r>
            <a:endParaRPr lang="ru-RU" sz="2000" b="1" dirty="0">
              <a:solidFill>
                <a:srgbClr val="0057B8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947712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56771" y="358552"/>
            <a:ext cx="7420570" cy="838200"/>
          </a:xfrm>
        </p:spPr>
        <p:txBody>
          <a:bodyPr/>
          <a:lstStyle/>
          <a:p>
            <a:pPr lvl="0"/>
            <a:r>
              <a:rPr lang="ru-RU" dirty="0">
                <a:solidFill>
                  <a:srgbClr val="0057B8"/>
                </a:solidFill>
                <a:ea typeface="Times New Roman" pitchFamily="18" charset="0"/>
                <a:cs typeface="Arial" pitchFamily="34" charset="0"/>
              </a:rPr>
              <a:t>Преимущества ДМС в СОАО «ВСК» </a:t>
            </a:r>
            <a:br>
              <a:rPr lang="ru-RU" dirty="0">
                <a:solidFill>
                  <a:srgbClr val="0057B8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0057B8"/>
                </a:solidFill>
                <a:ea typeface="Times New Roman" pitchFamily="18" charset="0"/>
                <a:cs typeface="Arial" pitchFamily="34" charset="0"/>
              </a:rPr>
              <a:t>С</a:t>
            </a:r>
            <a:r>
              <a:rPr lang="ru-RU" b="1" dirty="0" smtClean="0">
                <a:solidFill>
                  <a:srgbClr val="0057B8"/>
                </a:solidFill>
              </a:rPr>
              <a:t>ервисные программы ДМС</a:t>
            </a:r>
            <a:endParaRPr lang="ru-RU" b="1" dirty="0">
              <a:solidFill>
                <a:srgbClr val="0057B8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32520" y="1268760"/>
            <a:ext cx="862362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ahoma"/>
                <a:cs typeface="Arial" pitchFamily="34" charset="0"/>
              </a:rPr>
              <a:t>Медицинский менеджер (врач-куратор</a:t>
            </a:r>
            <a:r>
              <a:rPr lang="en-US" b="1" dirty="0" smtClean="0">
                <a:solidFill>
                  <a:prstClr val="black"/>
                </a:solidFill>
                <a:latin typeface="Tahoma"/>
                <a:cs typeface="Arial" pitchFamily="34" charset="0"/>
              </a:rPr>
              <a:t>)</a:t>
            </a:r>
            <a:r>
              <a:rPr lang="ru-RU" b="1" dirty="0" smtClean="0">
                <a:solidFill>
                  <a:prstClr val="black"/>
                </a:solidFill>
                <a:latin typeface="Tahoma"/>
                <a:cs typeface="Arial" pitchFamily="34" charset="0"/>
              </a:rPr>
              <a:t>*</a:t>
            </a:r>
            <a:endParaRPr lang="ru-RU" b="1" dirty="0">
              <a:solidFill>
                <a:prstClr val="black"/>
              </a:solidFill>
              <a:latin typeface="Tahoma"/>
              <a:cs typeface="Arial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632520" y="1844824"/>
            <a:ext cx="8623622" cy="3168352"/>
          </a:xfrm>
          <a:prstGeom prst="rect">
            <a:avLst/>
          </a:prstGeom>
        </p:spPr>
        <p:txBody>
          <a:bodyPr/>
          <a:lstStyle/>
          <a:p>
            <a:pPr marL="342900" indent="-342900" algn="just" fontAlgn="auto">
              <a:lnSpc>
                <a:spcPct val="150000"/>
              </a:lnSpc>
              <a:spcBef>
                <a:spcPct val="20000"/>
              </a:spcBef>
              <a:spcAft>
                <a:spcPts val="1000"/>
              </a:spcAft>
              <a:buClr>
                <a:srgbClr val="BC0C2F"/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prstClr val="black"/>
                </a:solidFill>
                <a:latin typeface="Tahoma"/>
                <a:cs typeface="Arial" pitchFamily="34" charset="0"/>
              </a:rPr>
              <a:t>Профессиональные медицинские консультации;</a:t>
            </a:r>
          </a:p>
          <a:p>
            <a:pPr marL="342900" indent="-342900" algn="just" fontAlgn="auto">
              <a:lnSpc>
                <a:spcPct val="150000"/>
              </a:lnSpc>
              <a:spcBef>
                <a:spcPct val="20000"/>
              </a:spcBef>
              <a:spcAft>
                <a:spcPts val="1000"/>
              </a:spcAft>
              <a:buClr>
                <a:srgbClr val="BC0C2F"/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prstClr val="black"/>
                </a:solidFill>
                <a:latin typeface="Tahoma"/>
                <a:cs typeface="Arial" pitchFamily="34" charset="0"/>
              </a:rPr>
              <a:t>Подбор ЛПУ, врачей – специалистов, исходя из нозологической формы заболевания;</a:t>
            </a:r>
          </a:p>
          <a:p>
            <a:pPr marL="342900" indent="-342900" algn="just" fontAlgn="auto">
              <a:lnSpc>
                <a:spcPct val="150000"/>
              </a:lnSpc>
              <a:spcBef>
                <a:spcPct val="20000"/>
              </a:spcBef>
              <a:spcAft>
                <a:spcPts val="1000"/>
              </a:spcAft>
              <a:buClr>
                <a:srgbClr val="BC0C2F"/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prstClr val="black"/>
                </a:solidFill>
                <a:latin typeface="Tahoma"/>
                <a:cs typeface="Arial" pitchFamily="34" charset="0"/>
              </a:rPr>
              <a:t>Оперативное решение проблемных вопросов в ЛПУ (в режиме</a:t>
            </a:r>
            <a:r>
              <a:rPr lang="en-US" sz="1600" dirty="0" smtClean="0">
                <a:solidFill>
                  <a:prstClr val="black"/>
                </a:solidFill>
                <a:latin typeface="Tahoma"/>
                <a:cs typeface="Arial" pitchFamily="34" charset="0"/>
              </a:rPr>
              <a:t> on-line)</a:t>
            </a:r>
            <a:r>
              <a:rPr lang="ru-RU" sz="1600" dirty="0" smtClean="0">
                <a:solidFill>
                  <a:prstClr val="black"/>
                </a:solidFill>
                <a:latin typeface="Tahoma"/>
                <a:cs typeface="Arial" pitchFamily="34" charset="0"/>
              </a:rPr>
              <a:t>, в интересах Застрахованных;</a:t>
            </a:r>
          </a:p>
          <a:p>
            <a:pPr marL="342900" indent="-342900" algn="just" fontAlgn="auto">
              <a:lnSpc>
                <a:spcPct val="150000"/>
              </a:lnSpc>
              <a:spcBef>
                <a:spcPct val="20000"/>
              </a:spcBef>
              <a:spcAft>
                <a:spcPts val="1000"/>
              </a:spcAft>
              <a:buClr>
                <a:srgbClr val="BC0C2F"/>
              </a:buClr>
              <a:buFont typeface="Wingdings" pitchFamily="2" charset="2"/>
              <a:buChar char="Ø"/>
              <a:defRPr/>
            </a:pPr>
            <a:r>
              <a:rPr lang="ru-RU" sz="1600" dirty="0" err="1" smtClean="0">
                <a:solidFill>
                  <a:prstClr val="black"/>
                </a:solidFill>
                <a:latin typeface="Tahoma"/>
                <a:cs typeface="Arial" pitchFamily="34" charset="0"/>
              </a:rPr>
              <a:t>Курация</a:t>
            </a:r>
            <a:r>
              <a:rPr lang="ru-RU" sz="1600" dirty="0" smtClean="0">
                <a:solidFill>
                  <a:prstClr val="black"/>
                </a:solidFill>
                <a:latin typeface="Tahoma"/>
                <a:cs typeface="Arial" pitchFamily="34" charset="0"/>
              </a:rPr>
              <a:t> Застрахованных  пребывающих на стационарном лечении и контроль над адекватностью оказания медицинской помощи.</a:t>
            </a:r>
            <a:endParaRPr lang="ru-RU" sz="1600" dirty="0">
              <a:solidFill>
                <a:prstClr val="black"/>
              </a:solidFill>
              <a:latin typeface="Tahoma"/>
              <a:cs typeface="Arial" pitchFamily="34" charset="0"/>
            </a:endParaRPr>
          </a:p>
          <a:p>
            <a:pPr marL="342900" indent="-342900" algn="just" fontAlgn="auto">
              <a:lnSpc>
                <a:spcPct val="150000"/>
              </a:lnSpc>
              <a:spcBef>
                <a:spcPct val="20000"/>
              </a:spcBef>
              <a:spcAft>
                <a:spcPts val="1000"/>
              </a:spcAft>
              <a:buClr>
                <a:srgbClr val="BC0C2F"/>
              </a:buClr>
              <a:buFont typeface="Wingdings" pitchFamily="2" charset="2"/>
              <a:buChar char="Ø"/>
              <a:defRPr/>
            </a:pPr>
            <a:endParaRPr lang="ru-RU" sz="1600" dirty="0" smtClean="0">
              <a:solidFill>
                <a:prstClr val="black"/>
              </a:solidFill>
              <a:latin typeface="Tahoma"/>
              <a:cs typeface="Arial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ct val="20000"/>
              </a:spcBef>
              <a:spcAft>
                <a:spcPts val="1000"/>
              </a:spcAft>
              <a:buClr>
                <a:srgbClr val="BC0C2F"/>
              </a:buClr>
              <a:defRPr/>
            </a:pPr>
            <a:r>
              <a:rPr lang="ru-RU" sz="1200" dirty="0" smtClean="0">
                <a:solidFill>
                  <a:prstClr val="black"/>
                </a:solidFill>
                <a:latin typeface="Tahoma"/>
                <a:cs typeface="Arial" pitchFamily="34" charset="0"/>
              </a:rPr>
              <a:t>* При наличии возможности в регионе</a:t>
            </a: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9345617" y="6356380"/>
            <a:ext cx="425450" cy="365125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fld id="{492C3ADB-59DA-4F8B-BA2C-EAA9F2D65892}" type="slidenum">
              <a:rPr lang="ru-RU" sz="1000" smtClean="0">
                <a:solidFill>
                  <a:srgbClr val="005AA8">
                    <a:lumMod val="50000"/>
                  </a:srgbClr>
                </a:solidFill>
                <a:latin typeface="Tahoma"/>
              </a:rPr>
              <a:pPr algn="r">
                <a:defRPr/>
              </a:pPr>
              <a:t>4</a:t>
            </a:fld>
            <a:endParaRPr lang="ru-RU" sz="1000" dirty="0">
              <a:solidFill>
                <a:srgbClr val="005AA8">
                  <a:lumMod val="50000"/>
                </a:srgbClr>
              </a:solidFill>
              <a:latin typeface="Tahoma"/>
            </a:endParaRPr>
          </a:p>
        </p:txBody>
      </p:sp>
      <p:pic>
        <p:nvPicPr>
          <p:cNvPr id="6145" name="Picture 1" descr="C:\Documents and Settings\All Users\Документы\Мои рисунки\Образцы рисунков\1.Человечки\Белые челы\reparation-iphone4-a-domicile-bureau-pa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5775" y="5004799"/>
            <a:ext cx="1161281" cy="1716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544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60648"/>
            <a:ext cx="7410450" cy="778098"/>
          </a:xfrm>
        </p:spPr>
        <p:txBody>
          <a:bodyPr/>
          <a:lstStyle/>
          <a:p>
            <a:pPr eaLnBrk="1" hangingPunct="1"/>
            <a:r>
              <a:rPr lang="ru-RU" dirty="0">
                <a:solidFill>
                  <a:srgbClr val="0057B8"/>
                </a:solidFill>
                <a:ea typeface="Times New Roman" pitchFamily="18" charset="0"/>
                <a:cs typeface="Arial" pitchFamily="34" charset="0"/>
              </a:rPr>
              <a:t>Преимущества ДМС в СОАО «ВСК» </a:t>
            </a:r>
            <a:br>
              <a:rPr lang="ru-RU" dirty="0">
                <a:solidFill>
                  <a:srgbClr val="0057B8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dirty="0">
                <a:solidFill>
                  <a:srgbClr val="0057B8"/>
                </a:solidFill>
                <a:ea typeface="Times New Roman" pitchFamily="18" charset="0"/>
                <a:cs typeface="Arial" pitchFamily="34" charset="0"/>
              </a:rPr>
              <a:t>С</a:t>
            </a:r>
            <a:r>
              <a:rPr lang="ru-RU" dirty="0">
                <a:solidFill>
                  <a:srgbClr val="0057B8"/>
                </a:solidFill>
              </a:rPr>
              <a:t>ервисные программы ДМС</a:t>
            </a:r>
            <a:endParaRPr lang="ru-RU" dirty="0" smtClean="0">
              <a:solidFill>
                <a:srgbClr val="0057B8"/>
              </a:solidFill>
            </a:endParaRP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632525" y="1268760"/>
            <a:ext cx="86130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lvl="0" indent="-342900" algn="ctr">
              <a:lnSpc>
                <a:spcPct val="150000"/>
              </a:lnSpc>
              <a:spcBef>
                <a:spcPct val="20000"/>
              </a:spcBef>
              <a:buClr>
                <a:srgbClr val="BC0C2F"/>
              </a:buClr>
            </a:pPr>
            <a:r>
              <a:rPr lang="ru-RU" sz="1600" dirty="0">
                <a:solidFill>
                  <a:prstClr val="black"/>
                </a:solidFill>
                <a:latin typeface="Tahoma"/>
                <a:cs typeface="Arial" pitchFamily="34" charset="0"/>
              </a:rPr>
              <a:t>	</a:t>
            </a:r>
            <a:r>
              <a:rPr lang="ru-RU" b="1" dirty="0">
                <a:solidFill>
                  <a:prstClr val="black"/>
                </a:solidFill>
                <a:latin typeface="Tahoma"/>
                <a:cs typeface="Arial" pitchFamily="34" charset="0"/>
              </a:rPr>
              <a:t>Корпоративный врач </a:t>
            </a:r>
            <a:r>
              <a:rPr lang="en-US" b="1" dirty="0" smtClean="0">
                <a:solidFill>
                  <a:prstClr val="black"/>
                </a:solidFill>
                <a:latin typeface="Tahoma"/>
                <a:cs typeface="Arial" pitchFamily="34" charset="0"/>
              </a:rPr>
              <a:t>VIP</a:t>
            </a:r>
            <a:r>
              <a:rPr lang="ru-RU" b="1" dirty="0" smtClean="0">
                <a:solidFill>
                  <a:prstClr val="black"/>
                </a:solidFill>
                <a:latin typeface="Tahoma"/>
                <a:cs typeface="Arial" pitchFamily="34" charset="0"/>
              </a:rPr>
              <a:t>*</a:t>
            </a:r>
            <a:endParaRPr lang="ru-RU" b="1" dirty="0">
              <a:solidFill>
                <a:prstClr val="black"/>
              </a:solidFill>
              <a:latin typeface="Tahoma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BC0C2F"/>
              </a:buClr>
              <a:buFont typeface="Wingdings" pitchFamily="2" charset="2"/>
              <a:buNone/>
            </a:pPr>
            <a:r>
              <a:rPr lang="ru-RU" sz="1600" dirty="0" smtClean="0">
                <a:solidFill>
                  <a:prstClr val="black"/>
                </a:solidFill>
                <a:latin typeface="Tahoma"/>
                <a:cs typeface="Arial" pitchFamily="34" charset="0"/>
              </a:rPr>
              <a:t>      Для высшего руководства компании предоставляется без дополнительной оплаты программа «ВИП обслуживание»:</a:t>
            </a:r>
            <a:endParaRPr lang="ru-RU" sz="1600" dirty="0">
              <a:solidFill>
                <a:prstClr val="black"/>
              </a:solidFill>
              <a:latin typeface="Tahoma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BC0C2F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Tahoma"/>
                <a:cs typeface="Arial" pitchFamily="34" charset="0"/>
              </a:rPr>
              <a:t>персональный врач, ответственный за здоровье руководителя </a:t>
            </a:r>
            <a:r>
              <a:rPr lang="ru-RU" sz="1600" dirty="0" smtClean="0">
                <a:solidFill>
                  <a:prstClr val="black"/>
                </a:solidFill>
                <a:latin typeface="Tahoma"/>
                <a:cs typeface="Arial" pitchFamily="34" charset="0"/>
              </a:rPr>
              <a:t>компании</a:t>
            </a:r>
            <a:r>
              <a:rPr lang="ru-RU" sz="1600" dirty="0">
                <a:solidFill>
                  <a:prstClr val="black"/>
                </a:solidFill>
                <a:latin typeface="Tahoma"/>
                <a:cs typeface="Arial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BC0C2F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Tahoma"/>
                <a:cs typeface="Arial" pitchFamily="34" charset="0"/>
              </a:rPr>
              <a:t>выезжает на дом 7 дней в неделю </a:t>
            </a:r>
            <a:r>
              <a:rPr lang="ru-RU" sz="1600" dirty="0" smtClean="0">
                <a:solidFill>
                  <a:prstClr val="black"/>
                </a:solidFill>
                <a:latin typeface="Tahoma"/>
                <a:cs typeface="Arial" pitchFamily="34" charset="0"/>
              </a:rPr>
              <a:t>, </a:t>
            </a:r>
            <a:r>
              <a:rPr lang="ru-RU" sz="1600" dirty="0">
                <a:solidFill>
                  <a:prstClr val="black"/>
                </a:solidFill>
                <a:latin typeface="Tahoma"/>
                <a:cs typeface="Arial" pitchFamily="34" charset="0"/>
              </a:rPr>
              <a:t>принимая вызовы до 18:00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BC0C2F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Tahoma"/>
                <a:cs typeface="Arial" pitchFamily="34" charset="0"/>
              </a:rPr>
              <a:t>круглосуточная связь с врачом по сотовому телефону.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BC0C2F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Tahoma"/>
                <a:cs typeface="Arial" pitchFamily="34" charset="0"/>
              </a:rPr>
              <a:t>врач сопровождает руководителя при визитах в лечебные учреждения, организует при необходимости консилиумы;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BC0C2F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Tahoma"/>
                <a:cs typeface="Arial" pitchFamily="34" charset="0"/>
              </a:rPr>
              <a:t>врач </a:t>
            </a:r>
            <a:r>
              <a:rPr lang="ru-RU" sz="1600" dirty="0" smtClean="0">
                <a:solidFill>
                  <a:prstClr val="black"/>
                </a:solidFill>
                <a:latin typeface="Tahoma"/>
                <a:cs typeface="Arial" pitchFamily="34" charset="0"/>
              </a:rPr>
              <a:t>посещает </a:t>
            </a:r>
            <a:r>
              <a:rPr lang="ru-RU" sz="1600" dirty="0">
                <a:solidFill>
                  <a:prstClr val="black"/>
                </a:solidFill>
                <a:latin typeface="Tahoma"/>
                <a:cs typeface="Arial" pitchFamily="34" charset="0"/>
              </a:rPr>
              <a:t>в стационаре, </a:t>
            </a:r>
            <a:r>
              <a:rPr lang="ru-RU" sz="1600" dirty="0" smtClean="0">
                <a:solidFill>
                  <a:prstClr val="black"/>
                </a:solidFill>
                <a:latin typeface="Tahoma"/>
                <a:cs typeface="Arial" pitchFamily="34" charset="0"/>
              </a:rPr>
              <a:t>проверяет </a:t>
            </a:r>
            <a:r>
              <a:rPr lang="ru-RU" sz="1600" dirty="0">
                <a:solidFill>
                  <a:prstClr val="black"/>
                </a:solidFill>
                <a:latin typeface="Tahoma"/>
                <a:cs typeface="Arial" pitchFamily="34" charset="0"/>
              </a:rPr>
              <a:t>качество и </a:t>
            </a:r>
            <a:r>
              <a:rPr lang="ru-RU" sz="1600" dirty="0" smtClean="0">
                <a:solidFill>
                  <a:prstClr val="black"/>
                </a:solidFill>
                <a:latin typeface="Tahoma"/>
                <a:cs typeface="Arial" pitchFamily="34" charset="0"/>
              </a:rPr>
              <a:t>объем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BC0C2F"/>
              </a:buClr>
            </a:pPr>
            <a:r>
              <a:rPr lang="ru-RU" sz="1600" dirty="0">
                <a:solidFill>
                  <a:prstClr val="black"/>
                </a:solidFill>
                <a:latin typeface="Tahoma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ahoma"/>
                <a:cs typeface="Arial" pitchFamily="34" charset="0"/>
              </a:rPr>
              <a:t>     </a:t>
            </a:r>
            <a:r>
              <a:rPr lang="ru-RU" sz="1600" dirty="0">
                <a:solidFill>
                  <a:prstClr val="black"/>
                </a:solidFill>
                <a:latin typeface="Tahoma"/>
                <a:cs typeface="Arial" pitchFamily="34" charset="0"/>
              </a:rPr>
              <a:t>предоставленной медицинской помощи</a:t>
            </a:r>
            <a:r>
              <a:rPr lang="ru-RU" sz="1600" dirty="0" smtClean="0">
                <a:solidFill>
                  <a:prstClr val="black"/>
                </a:solidFill>
                <a:latin typeface="Tahoma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BC0C2F"/>
              </a:buClr>
            </a:pPr>
            <a:r>
              <a:rPr lang="ru-RU" sz="1200" dirty="0" smtClean="0">
                <a:solidFill>
                  <a:prstClr val="black"/>
                </a:solidFill>
                <a:latin typeface="Tahoma"/>
                <a:cs typeface="Arial" pitchFamily="34" charset="0"/>
              </a:rPr>
              <a:t>* При наличии возможности в регионе</a:t>
            </a:r>
            <a:endParaRPr lang="ru-RU" sz="1200" dirty="0">
              <a:solidFill>
                <a:prstClr val="black"/>
              </a:solidFill>
              <a:latin typeface="Tahoma"/>
              <a:cs typeface="Arial" pitchFamily="34" charset="0"/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9345617" y="6356380"/>
            <a:ext cx="425450" cy="365125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fld id="{492C3ADB-59DA-4F8B-BA2C-EAA9F2D65892}" type="slidenum">
              <a:rPr lang="ru-RU" sz="1000" smtClean="0">
                <a:solidFill>
                  <a:srgbClr val="005AA8">
                    <a:lumMod val="50000"/>
                  </a:srgbClr>
                </a:solidFill>
                <a:latin typeface="Tahoma"/>
              </a:rPr>
              <a:pPr algn="r">
                <a:defRPr/>
              </a:pPr>
              <a:t>5</a:t>
            </a:fld>
            <a:endParaRPr lang="ru-RU" sz="1000" dirty="0">
              <a:solidFill>
                <a:srgbClr val="005AA8">
                  <a:lumMod val="50000"/>
                </a:srgbClr>
              </a:solidFill>
              <a:latin typeface="Tahoma"/>
            </a:endParaRPr>
          </a:p>
        </p:txBody>
      </p:sp>
      <p:pic>
        <p:nvPicPr>
          <p:cNvPr id="5121" name="Picture 1" descr="C:\Documents and Settings\All Users\Документы\Мои рисунки\Образцы рисунков\1.Человечки\Белые челы\телефон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9311" y="4572387"/>
            <a:ext cx="1336494" cy="19665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22301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704159" y="1700808"/>
            <a:ext cx="8569325" cy="1512888"/>
          </a:xfrm>
        </p:spPr>
        <p:txBody>
          <a:bodyPr anchor="ctr"/>
          <a:lstStyle/>
          <a:p>
            <a:pPr algn="ctr">
              <a:buNone/>
            </a:pPr>
            <a:r>
              <a:rPr lang="ru-RU" sz="2800" b="1" dirty="0" smtClean="0">
                <a:solidFill>
                  <a:srgbClr val="0057B8"/>
                </a:solidFill>
                <a:latin typeface="+mj-lt"/>
              </a:rPr>
              <a:t>БЛАГОДАРИМ </a:t>
            </a:r>
            <a:r>
              <a:rPr lang="ru-RU" sz="2800" b="1" dirty="0">
                <a:solidFill>
                  <a:srgbClr val="0057B8"/>
                </a:solidFill>
                <a:latin typeface="+mj-lt"/>
              </a:rPr>
              <a:t>ЗА ВНИМАНИЕ! </a:t>
            </a: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9345617" y="6356380"/>
            <a:ext cx="425450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2C3ADB-59DA-4F8B-BA2C-EAA9F2D65892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5AA8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5AA8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43" name="Picture 3" descr="C:\Documents and Settings\All Users\Документы\Мои рисунки\Образцы рисунков\1.Человечки\Белые челы\5555552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96816" y="3453978"/>
            <a:ext cx="3312244" cy="271132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41975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|1.2|1.6|1.3"/>
</p:tagLst>
</file>

<file path=ppt/theme/theme1.xml><?xml version="1.0" encoding="utf-8"?>
<a:theme xmlns:a="http://schemas.openxmlformats.org/drawingml/2006/main" name="Шаблон_Презентации_ВСК">
  <a:themeElements>
    <a:clrScheme name="Цвета ВСК">
      <a:dk1>
        <a:srgbClr val="262626"/>
      </a:dk1>
      <a:lt1>
        <a:sysClr val="window" lastClr="FFFFFF"/>
      </a:lt1>
      <a:dk2>
        <a:srgbClr val="646B86"/>
      </a:dk2>
      <a:lt2>
        <a:srgbClr val="C5D1D7"/>
      </a:lt2>
      <a:accent1>
        <a:srgbClr val="0596D5"/>
      </a:accent1>
      <a:accent2>
        <a:srgbClr val="9DEBFC"/>
      </a:accent2>
      <a:accent3>
        <a:srgbClr val="FE4B28"/>
      </a:accent3>
      <a:accent4>
        <a:srgbClr val="999999"/>
      </a:accent4>
      <a:accent5>
        <a:srgbClr val="03497E"/>
      </a:accent5>
      <a:accent6>
        <a:srgbClr val="7591A0"/>
      </a:accent6>
      <a:hlink>
        <a:srgbClr val="FF7F7F"/>
      </a:hlink>
      <a:folHlink>
        <a:srgbClr val="ACBDC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ВСК 20">
      <a:dk1>
        <a:sysClr val="windowText" lastClr="000000"/>
      </a:dk1>
      <a:lt1>
        <a:sysClr val="window" lastClr="FFFFFF"/>
      </a:lt1>
      <a:dk2>
        <a:srgbClr val="63666A"/>
      </a:dk2>
      <a:lt2>
        <a:srgbClr val="E9EAEB"/>
      </a:lt2>
      <a:accent1>
        <a:srgbClr val="005AA8"/>
      </a:accent1>
      <a:accent2>
        <a:srgbClr val="0098D8"/>
      </a:accent2>
      <a:accent3>
        <a:srgbClr val="AAB0B6"/>
      </a:accent3>
      <a:accent4>
        <a:srgbClr val="536783"/>
      </a:accent4>
      <a:accent5>
        <a:srgbClr val="7490B6"/>
      </a:accent5>
      <a:accent6>
        <a:srgbClr val="BA0C2F"/>
      </a:accent6>
      <a:hlink>
        <a:srgbClr val="BA0C2F"/>
      </a:hlink>
      <a:folHlink>
        <a:srgbClr val="BA0C2F"/>
      </a:folHlink>
    </a:clrScheme>
    <a:fontScheme name="ВСК 20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ВСК 20">
      <a:dk1>
        <a:sysClr val="windowText" lastClr="000000"/>
      </a:dk1>
      <a:lt1>
        <a:sysClr val="window" lastClr="FFFFFF"/>
      </a:lt1>
      <a:dk2>
        <a:srgbClr val="63666A"/>
      </a:dk2>
      <a:lt2>
        <a:srgbClr val="E9EAEB"/>
      </a:lt2>
      <a:accent1>
        <a:srgbClr val="005AA8"/>
      </a:accent1>
      <a:accent2>
        <a:srgbClr val="0098D8"/>
      </a:accent2>
      <a:accent3>
        <a:srgbClr val="AAB0B6"/>
      </a:accent3>
      <a:accent4>
        <a:srgbClr val="536783"/>
      </a:accent4>
      <a:accent5>
        <a:srgbClr val="7490B6"/>
      </a:accent5>
      <a:accent6>
        <a:srgbClr val="BA0C2F"/>
      </a:accent6>
      <a:hlink>
        <a:srgbClr val="BA0C2F"/>
      </a:hlink>
      <a:folHlink>
        <a:srgbClr val="BA0C2F"/>
      </a:folHlink>
    </a:clrScheme>
    <a:fontScheme name="ВСК 20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Шаблон_Презентации_ВСК">
  <a:themeElements>
    <a:clrScheme name="Цвета ВСК">
      <a:dk1>
        <a:srgbClr val="262626"/>
      </a:dk1>
      <a:lt1>
        <a:sysClr val="window" lastClr="FFFFFF"/>
      </a:lt1>
      <a:dk2>
        <a:srgbClr val="646B86"/>
      </a:dk2>
      <a:lt2>
        <a:srgbClr val="C5D1D7"/>
      </a:lt2>
      <a:accent1>
        <a:srgbClr val="0596D5"/>
      </a:accent1>
      <a:accent2>
        <a:srgbClr val="9DEBFC"/>
      </a:accent2>
      <a:accent3>
        <a:srgbClr val="FE4B28"/>
      </a:accent3>
      <a:accent4>
        <a:srgbClr val="999999"/>
      </a:accent4>
      <a:accent5>
        <a:srgbClr val="03497E"/>
      </a:accent5>
      <a:accent6>
        <a:srgbClr val="7591A0"/>
      </a:accent6>
      <a:hlink>
        <a:srgbClr val="FF7F7F"/>
      </a:hlink>
      <a:folHlink>
        <a:srgbClr val="ACBDC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Шаблон презентации ВСК (2012)">
  <a:themeElements>
    <a:clrScheme name="ВСК 20">
      <a:dk1>
        <a:sysClr val="windowText" lastClr="000000"/>
      </a:dk1>
      <a:lt1>
        <a:sysClr val="window" lastClr="FFFFFF"/>
      </a:lt1>
      <a:dk2>
        <a:srgbClr val="63666A"/>
      </a:dk2>
      <a:lt2>
        <a:srgbClr val="E9EAEB"/>
      </a:lt2>
      <a:accent1>
        <a:srgbClr val="0057B8"/>
      </a:accent1>
      <a:accent2>
        <a:srgbClr val="00B5E5"/>
      </a:accent2>
      <a:accent3>
        <a:srgbClr val="AAB0B6"/>
      </a:accent3>
      <a:accent4>
        <a:srgbClr val="536783"/>
      </a:accent4>
      <a:accent5>
        <a:srgbClr val="7490B6"/>
      </a:accent5>
      <a:accent6>
        <a:srgbClr val="333537"/>
      </a:accent6>
      <a:hlink>
        <a:srgbClr val="BA0C2F"/>
      </a:hlink>
      <a:folHlink>
        <a:srgbClr val="BA0C2F"/>
      </a:folHlink>
    </a:clrScheme>
    <a:fontScheme name="ВСК 20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Шаблон презентации ВСК (2012)">
  <a:themeElements>
    <a:clrScheme name="ВСК 20">
      <a:dk1>
        <a:sysClr val="windowText" lastClr="000000"/>
      </a:dk1>
      <a:lt1>
        <a:sysClr val="window" lastClr="FFFFFF"/>
      </a:lt1>
      <a:dk2>
        <a:srgbClr val="63666A"/>
      </a:dk2>
      <a:lt2>
        <a:srgbClr val="E9EAEB"/>
      </a:lt2>
      <a:accent1>
        <a:srgbClr val="0057B8"/>
      </a:accent1>
      <a:accent2>
        <a:srgbClr val="00B5E5"/>
      </a:accent2>
      <a:accent3>
        <a:srgbClr val="AAB0B6"/>
      </a:accent3>
      <a:accent4>
        <a:srgbClr val="536783"/>
      </a:accent4>
      <a:accent5>
        <a:srgbClr val="7490B6"/>
      </a:accent5>
      <a:accent6>
        <a:srgbClr val="333537"/>
      </a:accent6>
      <a:hlink>
        <a:srgbClr val="BA0C2F"/>
      </a:hlink>
      <a:folHlink>
        <a:srgbClr val="BA0C2F"/>
      </a:folHlink>
    </a:clrScheme>
    <a:fontScheme name="ВСК 20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Шаблон_Презентации_ВСК">
  <a:themeElements>
    <a:clrScheme name="Цвета ВСК">
      <a:dk1>
        <a:srgbClr val="262626"/>
      </a:dk1>
      <a:lt1>
        <a:sysClr val="window" lastClr="FFFFFF"/>
      </a:lt1>
      <a:dk2>
        <a:srgbClr val="646B86"/>
      </a:dk2>
      <a:lt2>
        <a:srgbClr val="C5D1D7"/>
      </a:lt2>
      <a:accent1>
        <a:srgbClr val="0596D5"/>
      </a:accent1>
      <a:accent2>
        <a:srgbClr val="9DEBFC"/>
      </a:accent2>
      <a:accent3>
        <a:srgbClr val="FE4B28"/>
      </a:accent3>
      <a:accent4>
        <a:srgbClr val="999999"/>
      </a:accent4>
      <a:accent5>
        <a:srgbClr val="03497E"/>
      </a:accent5>
      <a:accent6>
        <a:srgbClr val="7591A0"/>
      </a:accent6>
      <a:hlink>
        <a:srgbClr val="FF7F7F"/>
      </a:hlink>
      <a:folHlink>
        <a:srgbClr val="ACBDC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ВСК 20">
      <a:dk1>
        <a:sysClr val="windowText" lastClr="000000"/>
      </a:dk1>
      <a:lt1>
        <a:sysClr val="window" lastClr="FFFFFF"/>
      </a:lt1>
      <a:dk2>
        <a:srgbClr val="63666A"/>
      </a:dk2>
      <a:lt2>
        <a:srgbClr val="E9EAEB"/>
      </a:lt2>
      <a:accent1>
        <a:srgbClr val="005AA8"/>
      </a:accent1>
      <a:accent2>
        <a:srgbClr val="0098D8"/>
      </a:accent2>
      <a:accent3>
        <a:srgbClr val="AAB0B6"/>
      </a:accent3>
      <a:accent4>
        <a:srgbClr val="536783"/>
      </a:accent4>
      <a:accent5>
        <a:srgbClr val="7490B6"/>
      </a:accent5>
      <a:accent6>
        <a:srgbClr val="BA0C2F"/>
      </a:accent6>
      <a:hlink>
        <a:srgbClr val="BA0C2F"/>
      </a:hlink>
      <a:folHlink>
        <a:srgbClr val="BA0C2F"/>
      </a:folHlink>
    </a:clrScheme>
    <a:fontScheme name="ВСК 20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Шаблон_Презентации_ВСК">
  <a:themeElements>
    <a:clrScheme name="Цвета ВСК">
      <a:dk1>
        <a:srgbClr val="262626"/>
      </a:dk1>
      <a:lt1>
        <a:sysClr val="window" lastClr="FFFFFF"/>
      </a:lt1>
      <a:dk2>
        <a:srgbClr val="646B86"/>
      </a:dk2>
      <a:lt2>
        <a:srgbClr val="C5D1D7"/>
      </a:lt2>
      <a:accent1>
        <a:srgbClr val="0596D5"/>
      </a:accent1>
      <a:accent2>
        <a:srgbClr val="9DEBFC"/>
      </a:accent2>
      <a:accent3>
        <a:srgbClr val="FE4B28"/>
      </a:accent3>
      <a:accent4>
        <a:srgbClr val="999999"/>
      </a:accent4>
      <a:accent5>
        <a:srgbClr val="03497E"/>
      </a:accent5>
      <a:accent6>
        <a:srgbClr val="7591A0"/>
      </a:accent6>
      <a:hlink>
        <a:srgbClr val="FF7F7F"/>
      </a:hlink>
      <a:folHlink>
        <a:srgbClr val="ACBDC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_dlc_DocId xmlns="5599f490-7d26-4049-b445-3571080a7ba8">VS2QX4TCUVMJ-1842-46</_dlc_DocId>
    <_dlc_DocIdUrl xmlns="5599f490-7d26-4049-b445-3571080a7ba8">
      <Url>http://vskportal3/SiteDirectory/dmsgeneral/_layouts/DocIdRedir.aspx?ID=VS2QX4TCUVMJ-1842-46</Url>
      <Description>VS2QX4TCUVMJ-1842-46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A84B4244FDA4249A2B910F48DE810B2" ma:contentTypeVersion="0" ma:contentTypeDescription="Создание документа." ma:contentTypeScope="" ma:versionID="638b500ca96aa199406d381c76837bda">
  <xsd:schema xmlns:xsd="http://www.w3.org/2001/XMLSchema" xmlns:xs="http://www.w3.org/2001/XMLSchema" xmlns:p="http://schemas.microsoft.com/office/2006/metadata/properties" xmlns:ns2="5599f490-7d26-4049-b445-3571080a7ba8" targetNamespace="http://schemas.microsoft.com/office/2006/metadata/properties" ma:root="true" ma:fieldsID="597d29a1e3757ec446e80ecf5140f7b9" ns2:_="">
    <xsd:import namespace="5599f490-7d26-4049-b445-3571080a7ba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9f490-7d26-4049-b445-3571080a7ba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66350B-0315-4F39-BB19-F8BD1F65A3B7}">
  <ds:schemaRefs>
    <ds:schemaRef ds:uri="5599f490-7d26-4049-b445-3571080a7ba8"/>
    <ds:schemaRef ds:uri="http://purl.org/dc/elements/1.1/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1193C73-88D7-4516-B642-AC76042C7F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99f490-7d26-4049-b445-3571080a7b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1777B1-EC81-4B61-A978-0DB7A3CB98F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EDFF457-05B8-4789-9A75-CBC78E2DBB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15994</TotalTime>
  <Words>282</Words>
  <Application>Microsoft Office PowerPoint</Application>
  <PresentationFormat>Лист A4 (210x297 мм)</PresentationFormat>
  <Paragraphs>57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Шаблон_Презентации_ВСК</vt:lpstr>
      <vt:lpstr>1_Тема Office</vt:lpstr>
      <vt:lpstr>2_Тема Office</vt:lpstr>
      <vt:lpstr>1_Шаблон_Презентации_ВСК</vt:lpstr>
      <vt:lpstr>Шаблон презентации ВСК (2012)</vt:lpstr>
      <vt:lpstr>1_Шаблон презентации ВСК (2012)</vt:lpstr>
      <vt:lpstr>2_Шаблон_Презентации_ВСК</vt:lpstr>
      <vt:lpstr>7_Тема Office</vt:lpstr>
      <vt:lpstr>3_Шаблон_Презентации_ВСК</vt:lpstr>
      <vt:lpstr> </vt:lpstr>
      <vt:lpstr>Презентация PowerPoint</vt:lpstr>
      <vt:lpstr>Презентация PowerPoint</vt:lpstr>
      <vt:lpstr>Презентация PowerPoint</vt:lpstr>
      <vt:lpstr>Преимущества ДМС в СОАО «ВСК»  Сервисные программы ДМС</vt:lpstr>
      <vt:lpstr>Преимущества ДМС в СОАО «ВСК»  Сервисные программы ДМС</vt:lpstr>
      <vt:lpstr>Презентация PowerPoint</vt:lpstr>
    </vt:vector>
  </TitlesOfParts>
  <Company>VSK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ВСК сегодня</dc:title>
  <dc:creator>kaigorodova</dc:creator>
  <cp:keywords>презентация, 2008, годовая, итоги</cp:keywords>
  <cp:lastModifiedBy>Коваленко Наталья Николаевна</cp:lastModifiedBy>
  <cp:revision>684</cp:revision>
  <cp:lastPrinted>2013-09-20T13:12:12Z</cp:lastPrinted>
  <dcterms:created xsi:type="dcterms:W3CDTF">2010-12-08T14:55:51Z</dcterms:created>
  <dcterms:modified xsi:type="dcterms:W3CDTF">2014-03-31T05:18:28Z</dcterms:modified>
  <cp:category>презентация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0x0101000A84B4244FDA4249A2B910F48DE810B2</vt:lpwstr>
  </property>
  <property fmtid="{D5CDD505-2E9C-101B-9397-08002B2CF9AE}" pid="3" name="Формат файла">
    <vt:lpwstr>ppt</vt:lpwstr>
  </property>
  <property fmtid="{D5CDD505-2E9C-101B-9397-08002B2CF9AE}" pid="4" name="_dlc_DocIdItemGuid">
    <vt:lpwstr>f7baecbc-1682-4b50-a2ae-de77b6ea0e3e</vt:lpwstr>
  </property>
</Properties>
</file>